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4"/>
    <p:sldMasterId id="2147483723" r:id="rId5"/>
    <p:sldMasterId id="214748372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6858000" cx="12192000"/>
  <p:notesSz cx="6858000" cy="9144000"/>
  <p:embeddedFontLst>
    <p:embeddedFont>
      <p:font typeface="Inter Light"/>
      <p:regular r:id="rId54"/>
      <p:bold r:id="rId55"/>
    </p:embeddedFont>
    <p:embeddedFont>
      <p:font typeface="Roboto"/>
      <p:regular r:id="rId56"/>
      <p:bold r:id="rId57"/>
      <p:italic r:id="rId58"/>
      <p:boldItalic r:id="rId59"/>
    </p:embeddedFont>
    <p:embeddedFont>
      <p:font typeface="Inter"/>
      <p:regular r:id="rId60"/>
      <p:bold r:id="rId61"/>
    </p:embeddedFont>
    <p:embeddedFont>
      <p:font typeface="Inter Thin"/>
      <p:regular r:id="rId62"/>
      <p:bold r:id="rId63"/>
    </p:embeddedFont>
    <p:embeddedFont>
      <p:font typeface="Inter ExtraBold"/>
      <p:bold r:id="rId64"/>
    </p:embeddedFont>
    <p:embeddedFont>
      <p:font typeface="Inter Black"/>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Sneha Kumar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InterThin-regular.fntdata"/><Relationship Id="rId61" Type="http://schemas.openxmlformats.org/officeDocument/2006/relationships/font" Target="fonts/Inter-bold.fntdata"/><Relationship Id="rId20" Type="http://schemas.openxmlformats.org/officeDocument/2006/relationships/slide" Target="slides/slide13.xml"/><Relationship Id="rId64" Type="http://schemas.openxmlformats.org/officeDocument/2006/relationships/font" Target="fonts/InterExtraBold-bold.fntdata"/><Relationship Id="rId63" Type="http://schemas.openxmlformats.org/officeDocument/2006/relationships/font" Target="fonts/InterThin-bold.fntdata"/><Relationship Id="rId22" Type="http://schemas.openxmlformats.org/officeDocument/2006/relationships/slide" Target="slides/slide15.xml"/><Relationship Id="rId21" Type="http://schemas.openxmlformats.org/officeDocument/2006/relationships/slide" Target="slides/slide14.xml"/><Relationship Id="rId65" Type="http://schemas.openxmlformats.org/officeDocument/2006/relationships/font" Target="fonts/InterBlack-bold.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Inter-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InterLight-bold.fntdata"/><Relationship Id="rId10" Type="http://schemas.openxmlformats.org/officeDocument/2006/relationships/slide" Target="slides/slide3.xml"/><Relationship Id="rId54" Type="http://schemas.openxmlformats.org/officeDocument/2006/relationships/font" Target="fonts/InterLight-regular.fntdata"/><Relationship Id="rId13" Type="http://schemas.openxmlformats.org/officeDocument/2006/relationships/slide" Target="slides/slide6.xml"/><Relationship Id="rId57" Type="http://schemas.openxmlformats.org/officeDocument/2006/relationships/font" Target="fonts/Roboto-bold.fntdata"/><Relationship Id="rId12" Type="http://schemas.openxmlformats.org/officeDocument/2006/relationships/slide" Target="slides/slide5.xml"/><Relationship Id="rId56" Type="http://schemas.openxmlformats.org/officeDocument/2006/relationships/font" Target="fonts/Roboto-regular.fntdata"/><Relationship Id="rId15" Type="http://schemas.openxmlformats.org/officeDocument/2006/relationships/slide" Target="slides/slide8.xml"/><Relationship Id="rId59" Type="http://schemas.openxmlformats.org/officeDocument/2006/relationships/font" Target="fonts/Roboto-boldItalic.fntdata"/><Relationship Id="rId14" Type="http://schemas.openxmlformats.org/officeDocument/2006/relationships/slide" Target="slides/slide7.xml"/><Relationship Id="rId58" Type="http://schemas.openxmlformats.org/officeDocument/2006/relationships/font" Target="fonts/Robot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14T19:26:30.221">
    <p:pos x="6000" y="0"/>
    <p:text>to be edited with new ui pages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4-14T19:30:51.921">
    <p:pos x="6000" y="0"/>
    <p:text>to be edited with actual code snippets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4-14T19:31:05.553">
    <p:pos x="6000" y="0"/>
    <p:text>to be edited with actual code snippets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f130a2ca31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f130a2ca3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f130a2ca31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f130a2ca3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e088c6520_0_8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2e088c6520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2e088c6520_0_8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2e088c6520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f130a2ca31_1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f130a2ca3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2e088c6520_0_8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2e088c6520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2e088c6520_0_8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2e088c6520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2e088c6520_0_7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2e088c6520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2e088c6520_0_8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2e088c6520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2e088c6520_0_8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2e088c6520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f130a2ca31_0_7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f130a2ca31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f130a2ca31_1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f130a2ca31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2e088c6520_0_7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2e088c6520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2e088c6520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2e088c6520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2e088c6520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2e088c6520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2e088c6520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2e088c6520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2e088c6520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2e088c6520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2e088c6520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2e088c6520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2e088c6520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2e088c6520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ec99e030f6fedc4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ec99e030f6fedc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f11ff74c45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f11ff74c4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06a6ec785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06a6ec78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06a6ec785d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06a6ec785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2e14827a7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2e14827a7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2e14827a7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2e14827a7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2e14827a7b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2e14827a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2e088c652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22e088c652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2e088c652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22e088c6520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2e088c65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22e088c6520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2e088c652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22e088c6520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2e088c652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22e088c6520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f130a2ca31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f130a2ca3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2e088c652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22e088c6520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2e088c652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22e088c6520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2e088c65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22e088c6520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2e088c652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22e088c6520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2e3a4fb28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2e3a4fb2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069c11da0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069c11da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5F6368"/>
                </a:solidFill>
                <a:latin typeface="Inter"/>
                <a:ea typeface="Inter"/>
                <a:cs typeface="Inter"/>
                <a:sym typeface="Inter"/>
              </a:rPr>
              <a:t>Detect fault layer from synthetic seismic image using UNET model architecture, apply transfer learning over the model by fine-tuning final layers of encoder and decoder (if possible)</a:t>
            </a:r>
            <a:endParaRPr b="1" sz="1000">
              <a:solidFill>
                <a:srgbClr val="5F6368"/>
              </a:solidFill>
              <a:latin typeface="Inter"/>
              <a:ea typeface="Inter"/>
              <a:cs typeface="Inter"/>
              <a:sym typeface="Inter"/>
            </a:endParaRPr>
          </a:p>
          <a:p>
            <a:pPr indent="0" lvl="0" marL="0" rtl="0" algn="l">
              <a:lnSpc>
                <a:spcPct val="90000"/>
              </a:lnSpc>
              <a:spcBef>
                <a:spcPts val="1000"/>
              </a:spcBef>
              <a:spcAft>
                <a:spcPts val="0"/>
              </a:spcAft>
              <a:buClr>
                <a:schemeClr val="dk1"/>
              </a:buClr>
              <a:buSzPts val="1100"/>
              <a:buFont typeface="Arial"/>
              <a:buNone/>
            </a:pPr>
            <a:r>
              <a:rPr b="1" lang="en-GB" sz="1000">
                <a:solidFill>
                  <a:srgbClr val="5F6368"/>
                </a:solidFill>
                <a:latin typeface="Inter"/>
                <a:ea typeface="Inter"/>
                <a:cs typeface="Inter"/>
                <a:sym typeface="Inter"/>
              </a:rPr>
              <a:t>Work to be accomplished before midsem:</a:t>
            </a:r>
            <a:r>
              <a:rPr lang="en-GB" sz="1000">
                <a:solidFill>
                  <a:srgbClr val="5F6368"/>
                </a:solidFill>
                <a:latin typeface="Inter"/>
                <a:ea typeface="Inter"/>
                <a:cs typeface="Inter"/>
                <a:sym typeface="Inter"/>
              </a:rPr>
              <a:t> Train and develop fault detection model using UNET model architecture</a:t>
            </a:r>
            <a:endParaRPr b="1" sz="1000">
              <a:solidFill>
                <a:srgbClr val="202124"/>
              </a:solidFill>
              <a:latin typeface="Inter"/>
              <a:ea typeface="Inter"/>
              <a:cs typeface="Inter"/>
              <a:sym typeface="Inter"/>
            </a:endParaRPr>
          </a:p>
          <a:p>
            <a:pPr indent="0" lvl="0" marL="0" rtl="0" algn="l">
              <a:spcBef>
                <a:spcPts val="0"/>
              </a:spcBef>
              <a:spcAft>
                <a:spcPts val="0"/>
              </a:spcAft>
              <a:buNone/>
            </a:pPr>
            <a:r>
              <a:t/>
            </a:r>
            <a:endParaRPr sz="10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2e088c6520_0_8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2e088c6520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5F6368"/>
                </a:solidFill>
                <a:latin typeface="Inter"/>
                <a:ea typeface="Inter"/>
                <a:cs typeface="Inter"/>
                <a:sym typeface="Inter"/>
              </a:rPr>
              <a:t>Detect fault layer from synthetic seismic image using UNET model architecture, apply transfer learning over the model by fine-tuning final layers of encoder and decoder (if possible)</a:t>
            </a:r>
            <a:endParaRPr b="1" sz="1000">
              <a:solidFill>
                <a:srgbClr val="5F6368"/>
              </a:solidFill>
              <a:latin typeface="Inter"/>
              <a:ea typeface="Inter"/>
              <a:cs typeface="Inter"/>
              <a:sym typeface="Inter"/>
            </a:endParaRPr>
          </a:p>
          <a:p>
            <a:pPr indent="0" lvl="0" marL="0" rtl="0" algn="l">
              <a:lnSpc>
                <a:spcPct val="90000"/>
              </a:lnSpc>
              <a:spcBef>
                <a:spcPts val="1000"/>
              </a:spcBef>
              <a:spcAft>
                <a:spcPts val="0"/>
              </a:spcAft>
              <a:buClr>
                <a:schemeClr val="dk1"/>
              </a:buClr>
              <a:buSzPts val="1100"/>
              <a:buFont typeface="Arial"/>
              <a:buNone/>
            </a:pPr>
            <a:r>
              <a:rPr b="1" lang="en-GB" sz="1000">
                <a:solidFill>
                  <a:srgbClr val="5F6368"/>
                </a:solidFill>
                <a:latin typeface="Inter"/>
                <a:ea typeface="Inter"/>
                <a:cs typeface="Inter"/>
                <a:sym typeface="Inter"/>
              </a:rPr>
              <a:t>Work to be accomplished before midsem:</a:t>
            </a:r>
            <a:r>
              <a:rPr lang="en-GB" sz="1000">
                <a:solidFill>
                  <a:srgbClr val="5F6368"/>
                </a:solidFill>
                <a:latin typeface="Inter"/>
                <a:ea typeface="Inter"/>
                <a:cs typeface="Inter"/>
                <a:sym typeface="Inter"/>
              </a:rPr>
              <a:t> Train and develop fault detection model using UNET model architecture</a:t>
            </a:r>
            <a:endParaRPr b="1" sz="1000">
              <a:solidFill>
                <a:srgbClr val="202124"/>
              </a:solidFill>
              <a:latin typeface="Inter"/>
              <a:ea typeface="Inter"/>
              <a:cs typeface="Inter"/>
              <a:sym typeface="Inter"/>
            </a:endParaRPr>
          </a:p>
          <a:p>
            <a:pPr indent="0" lvl="0" marL="0" rtl="0" algn="l">
              <a:spcBef>
                <a:spcPts val="0"/>
              </a:spcBef>
              <a:spcAft>
                <a:spcPts val="0"/>
              </a:spcAft>
              <a:buNone/>
            </a:pPr>
            <a:r>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06a6ec785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06a6ec78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2e088c6520_0_4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2e088c6520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2e088c6520_0_4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2e088c6520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2e088c6520_0_4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2e088c6520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f11ff74c45_4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f11ff74c45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47364" y="582400"/>
            <a:ext cx="6116400" cy="32139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6000"/>
              <a:buFont typeface="Inter"/>
              <a:buNone/>
              <a:defRPr b="1" sz="4900">
                <a:latin typeface="Inter"/>
                <a:ea typeface="Inter"/>
                <a:cs typeface="Inter"/>
                <a:sym typeface="Inter"/>
              </a:defRPr>
            </a:lvl1pPr>
            <a:lvl2pPr lvl="1" algn="l">
              <a:lnSpc>
                <a:spcPct val="100000"/>
              </a:lnSpc>
              <a:spcBef>
                <a:spcPts val="0"/>
              </a:spcBef>
              <a:spcAft>
                <a:spcPts val="0"/>
              </a:spcAft>
              <a:buClr>
                <a:srgbClr val="191919"/>
              </a:buClr>
              <a:buSzPts val="6000"/>
              <a:buFont typeface="Inter"/>
              <a:buNone/>
              <a:defRPr b="1" sz="6000">
                <a:solidFill>
                  <a:srgbClr val="191919"/>
                </a:solidFill>
                <a:latin typeface="Inter"/>
                <a:ea typeface="Inter"/>
                <a:cs typeface="Inter"/>
                <a:sym typeface="Inter"/>
              </a:defRPr>
            </a:lvl2pPr>
            <a:lvl3pPr lvl="2" algn="l">
              <a:lnSpc>
                <a:spcPct val="100000"/>
              </a:lnSpc>
              <a:spcBef>
                <a:spcPts val="0"/>
              </a:spcBef>
              <a:spcAft>
                <a:spcPts val="0"/>
              </a:spcAft>
              <a:buClr>
                <a:srgbClr val="191919"/>
              </a:buClr>
              <a:buSzPts val="6000"/>
              <a:buFont typeface="Inter"/>
              <a:buNone/>
              <a:defRPr b="1" sz="6000">
                <a:solidFill>
                  <a:srgbClr val="191919"/>
                </a:solidFill>
                <a:latin typeface="Inter"/>
                <a:ea typeface="Inter"/>
                <a:cs typeface="Inter"/>
                <a:sym typeface="Inter"/>
              </a:defRPr>
            </a:lvl3pPr>
            <a:lvl4pPr lvl="3" algn="l">
              <a:lnSpc>
                <a:spcPct val="100000"/>
              </a:lnSpc>
              <a:spcBef>
                <a:spcPts val="0"/>
              </a:spcBef>
              <a:spcAft>
                <a:spcPts val="0"/>
              </a:spcAft>
              <a:buClr>
                <a:srgbClr val="191919"/>
              </a:buClr>
              <a:buSzPts val="6000"/>
              <a:buFont typeface="Inter"/>
              <a:buNone/>
              <a:defRPr b="1" sz="6000">
                <a:solidFill>
                  <a:srgbClr val="191919"/>
                </a:solidFill>
                <a:latin typeface="Inter"/>
                <a:ea typeface="Inter"/>
                <a:cs typeface="Inter"/>
                <a:sym typeface="Inter"/>
              </a:defRPr>
            </a:lvl4pPr>
            <a:lvl5pPr lvl="4" algn="l">
              <a:lnSpc>
                <a:spcPct val="100000"/>
              </a:lnSpc>
              <a:spcBef>
                <a:spcPts val="0"/>
              </a:spcBef>
              <a:spcAft>
                <a:spcPts val="0"/>
              </a:spcAft>
              <a:buClr>
                <a:srgbClr val="191919"/>
              </a:buClr>
              <a:buSzPts val="6000"/>
              <a:buFont typeface="Inter"/>
              <a:buNone/>
              <a:defRPr b="1" sz="6000">
                <a:solidFill>
                  <a:srgbClr val="191919"/>
                </a:solidFill>
                <a:latin typeface="Inter"/>
                <a:ea typeface="Inter"/>
                <a:cs typeface="Inter"/>
                <a:sym typeface="Inter"/>
              </a:defRPr>
            </a:lvl5pPr>
            <a:lvl6pPr lvl="5" algn="l">
              <a:lnSpc>
                <a:spcPct val="100000"/>
              </a:lnSpc>
              <a:spcBef>
                <a:spcPts val="0"/>
              </a:spcBef>
              <a:spcAft>
                <a:spcPts val="0"/>
              </a:spcAft>
              <a:buClr>
                <a:srgbClr val="191919"/>
              </a:buClr>
              <a:buSzPts val="6000"/>
              <a:buFont typeface="Inter"/>
              <a:buNone/>
              <a:defRPr b="1" sz="6000">
                <a:solidFill>
                  <a:srgbClr val="191919"/>
                </a:solidFill>
                <a:latin typeface="Inter"/>
                <a:ea typeface="Inter"/>
                <a:cs typeface="Inter"/>
                <a:sym typeface="Inter"/>
              </a:defRPr>
            </a:lvl6pPr>
            <a:lvl7pPr lvl="6" algn="l">
              <a:lnSpc>
                <a:spcPct val="100000"/>
              </a:lnSpc>
              <a:spcBef>
                <a:spcPts val="0"/>
              </a:spcBef>
              <a:spcAft>
                <a:spcPts val="0"/>
              </a:spcAft>
              <a:buClr>
                <a:srgbClr val="191919"/>
              </a:buClr>
              <a:buSzPts val="6000"/>
              <a:buFont typeface="Inter"/>
              <a:buNone/>
              <a:defRPr b="1" sz="6000">
                <a:solidFill>
                  <a:srgbClr val="191919"/>
                </a:solidFill>
                <a:latin typeface="Inter"/>
                <a:ea typeface="Inter"/>
                <a:cs typeface="Inter"/>
                <a:sym typeface="Inter"/>
              </a:defRPr>
            </a:lvl7pPr>
            <a:lvl8pPr lvl="7" algn="l">
              <a:lnSpc>
                <a:spcPct val="100000"/>
              </a:lnSpc>
              <a:spcBef>
                <a:spcPts val="0"/>
              </a:spcBef>
              <a:spcAft>
                <a:spcPts val="0"/>
              </a:spcAft>
              <a:buClr>
                <a:srgbClr val="191919"/>
              </a:buClr>
              <a:buSzPts val="6000"/>
              <a:buFont typeface="Inter"/>
              <a:buNone/>
              <a:defRPr b="1" sz="6000">
                <a:solidFill>
                  <a:srgbClr val="191919"/>
                </a:solidFill>
                <a:latin typeface="Inter"/>
                <a:ea typeface="Inter"/>
                <a:cs typeface="Inter"/>
                <a:sym typeface="Inter"/>
              </a:defRPr>
            </a:lvl8pPr>
            <a:lvl9pPr lvl="8" algn="l">
              <a:lnSpc>
                <a:spcPct val="100000"/>
              </a:lnSpc>
              <a:spcBef>
                <a:spcPts val="0"/>
              </a:spcBef>
              <a:spcAft>
                <a:spcPts val="0"/>
              </a:spcAft>
              <a:buClr>
                <a:srgbClr val="191919"/>
              </a:buClr>
              <a:buSzPts val="6000"/>
              <a:buFont typeface="Inter"/>
              <a:buNone/>
              <a:defRPr b="1" sz="6000">
                <a:solidFill>
                  <a:srgbClr val="191919"/>
                </a:solidFill>
                <a:latin typeface="Inter"/>
                <a:ea typeface="Inter"/>
                <a:cs typeface="Inter"/>
                <a:sym typeface="Inter"/>
              </a:defRPr>
            </a:lvl9pPr>
          </a:lstStyle>
          <a:p/>
        </p:txBody>
      </p:sp>
      <p:sp>
        <p:nvSpPr>
          <p:cNvPr id="15" name="Google Shape;15;p2"/>
          <p:cNvSpPr txBox="1"/>
          <p:nvPr>
            <p:ph idx="1" type="subTitle"/>
          </p:nvPr>
        </p:nvSpPr>
        <p:spPr>
          <a:xfrm>
            <a:off x="447379" y="3796400"/>
            <a:ext cx="5136000" cy="1056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pic>
        <p:nvPicPr>
          <p:cNvPr id="16" name="Google Shape;16;p2"/>
          <p:cNvPicPr preferRelativeResize="0"/>
          <p:nvPr/>
        </p:nvPicPr>
        <p:blipFill rotWithShape="1">
          <a:blip r:embed="rId2">
            <a:alphaModFix/>
          </a:blip>
          <a:srcRect b="0" l="40685" r="24351" t="0"/>
          <a:stretch/>
        </p:blipFill>
        <p:spPr>
          <a:xfrm>
            <a:off x="7927768" y="0"/>
            <a:ext cx="4264240" cy="6857998"/>
          </a:xfrm>
          <a:prstGeom prst="rect">
            <a:avLst/>
          </a:prstGeom>
          <a:noFill/>
          <a:ln>
            <a:noFill/>
          </a:ln>
        </p:spPr>
      </p:pic>
      <p:sp>
        <p:nvSpPr>
          <p:cNvPr id="17" name="Google Shape;17;p2"/>
          <p:cNvSpPr/>
          <p:nvPr/>
        </p:nvSpPr>
        <p:spPr>
          <a:xfrm>
            <a:off x="447367" y="6252844"/>
            <a:ext cx="7164900" cy="439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8" name="Google Shape;18;p2"/>
          <p:cNvPicPr preferRelativeResize="0"/>
          <p:nvPr/>
        </p:nvPicPr>
        <p:blipFill rotWithShape="1">
          <a:blip r:embed="rId3">
            <a:alphaModFix/>
          </a:blip>
          <a:srcRect b="0" l="0" r="0" t="0"/>
          <a:stretch/>
        </p:blipFill>
        <p:spPr>
          <a:xfrm>
            <a:off x="604733" y="6305115"/>
            <a:ext cx="708828" cy="2748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st 2">
  <p:cSld name="TITLE_1_2_1">
    <p:spTree>
      <p:nvGrpSpPr>
        <p:cNvPr id="59" name="Shape 59"/>
        <p:cNvGrpSpPr/>
        <p:nvPr/>
      </p:nvGrpSpPr>
      <p:grpSpPr>
        <a:xfrm>
          <a:off x="0" y="0"/>
          <a:ext cx="0" cy="0"/>
          <a:chOff x="0" y="0"/>
          <a:chExt cx="0" cy="0"/>
        </a:xfrm>
      </p:grpSpPr>
      <p:sp>
        <p:nvSpPr>
          <p:cNvPr id="60" name="Google Shape;60;p11"/>
          <p:cNvSpPr txBox="1"/>
          <p:nvPr>
            <p:ph type="ctrTitle"/>
          </p:nvPr>
        </p:nvSpPr>
        <p:spPr>
          <a:xfrm>
            <a:off x="365760" y="851800"/>
            <a:ext cx="11139300" cy="1078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900"/>
              <a:buFont typeface="Inter"/>
              <a:buNone/>
              <a:defRPr b="1" sz="2900">
                <a:latin typeface="Inter"/>
                <a:ea typeface="Inter"/>
                <a:cs typeface="Inter"/>
                <a:sym typeface="Inter"/>
              </a:defRPr>
            </a:lvl1pPr>
            <a:lvl2pPr lvl="1"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2pPr>
            <a:lvl3pPr lvl="2"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3pPr>
            <a:lvl4pPr lvl="3"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4pPr>
            <a:lvl5pPr lvl="4"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5pPr>
            <a:lvl6pPr lvl="5"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6pPr>
            <a:lvl7pPr lvl="6"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7pPr>
            <a:lvl8pPr lvl="7"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8pPr>
            <a:lvl9pPr lvl="8"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9pPr>
          </a:lstStyle>
          <a:p/>
        </p:txBody>
      </p:sp>
      <p:sp>
        <p:nvSpPr>
          <p:cNvPr id="61" name="Google Shape;61;p11"/>
          <p:cNvSpPr txBox="1"/>
          <p:nvPr>
            <p:ph idx="1" type="body"/>
          </p:nvPr>
        </p:nvSpPr>
        <p:spPr>
          <a:xfrm>
            <a:off x="365760" y="2172867"/>
            <a:ext cx="5201700" cy="45552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Clr>
                <a:schemeClr val="dk1"/>
              </a:buClr>
              <a:buSzPts val="1600"/>
              <a:buFont typeface="Roboto Mono"/>
              <a:buAutoNum type="arabicPeriod"/>
              <a:defRPr sz="1600">
                <a:solidFill>
                  <a:schemeClr val="dk1"/>
                </a:solidFill>
                <a:latin typeface="Inter"/>
                <a:ea typeface="Inter"/>
                <a:cs typeface="Inter"/>
                <a:sym typeface="Inter"/>
              </a:defRPr>
            </a:lvl1pPr>
            <a:lvl2pPr indent="-330200" lvl="1" marL="9144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2pPr>
            <a:lvl3pPr indent="-330200" lvl="2" marL="13716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3pPr>
            <a:lvl4pPr indent="-330200" lvl="3" marL="18288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4pPr>
            <a:lvl5pPr indent="-330200" lvl="4" marL="22860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5pPr>
            <a:lvl6pPr indent="-330200" lvl="5" marL="27432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6pPr>
            <a:lvl7pPr indent="-330200" lvl="6" marL="32004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7pPr>
            <a:lvl8pPr indent="-330200" lvl="7" marL="36576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8pPr>
            <a:lvl9pPr indent="-330200" lvl="8" marL="4114800" algn="l">
              <a:lnSpc>
                <a:spcPct val="115000"/>
              </a:lnSpc>
              <a:spcBef>
                <a:spcPts val="2100"/>
              </a:spcBef>
              <a:spcAft>
                <a:spcPts val="2100"/>
              </a:spcAft>
              <a:buClr>
                <a:schemeClr val="dk1"/>
              </a:buClr>
              <a:buSzPts val="1600"/>
              <a:buChar char="○"/>
              <a:defRPr sz="1600">
                <a:solidFill>
                  <a:schemeClr val="dk1"/>
                </a:solidFill>
                <a:latin typeface="Inter"/>
                <a:ea typeface="Inter"/>
                <a:cs typeface="Inter"/>
                <a:sym typeface="Inter"/>
              </a:defRPr>
            </a:lvl9pPr>
          </a:lstStyle>
          <a:p/>
        </p:txBody>
      </p:sp>
      <p:sp>
        <p:nvSpPr>
          <p:cNvPr id="62" name="Google Shape;62;p11"/>
          <p:cNvSpPr txBox="1"/>
          <p:nvPr>
            <p:ph idx="2" type="body"/>
          </p:nvPr>
        </p:nvSpPr>
        <p:spPr>
          <a:xfrm>
            <a:off x="6385000" y="2172867"/>
            <a:ext cx="5201700" cy="45552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Clr>
                <a:schemeClr val="dk1"/>
              </a:buClr>
              <a:buSzPts val="1600"/>
              <a:buFont typeface="Roboto Mono"/>
              <a:buAutoNum type="arabicPeriod"/>
              <a:defRPr sz="1600">
                <a:solidFill>
                  <a:schemeClr val="dk1"/>
                </a:solidFill>
                <a:latin typeface="Inter"/>
                <a:ea typeface="Inter"/>
                <a:cs typeface="Inter"/>
                <a:sym typeface="Inter"/>
              </a:defRPr>
            </a:lvl1pPr>
            <a:lvl2pPr indent="-330200" lvl="1" marL="9144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2pPr>
            <a:lvl3pPr indent="-330200" lvl="2" marL="13716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3pPr>
            <a:lvl4pPr indent="-330200" lvl="3" marL="18288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4pPr>
            <a:lvl5pPr indent="-330200" lvl="4" marL="22860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5pPr>
            <a:lvl6pPr indent="-330200" lvl="5" marL="27432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6pPr>
            <a:lvl7pPr indent="-330200" lvl="6" marL="32004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7pPr>
            <a:lvl8pPr indent="-330200" lvl="7" marL="36576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8pPr>
            <a:lvl9pPr indent="-330200" lvl="8" marL="4114800" algn="l">
              <a:lnSpc>
                <a:spcPct val="115000"/>
              </a:lnSpc>
              <a:spcBef>
                <a:spcPts val="2100"/>
              </a:spcBef>
              <a:spcAft>
                <a:spcPts val="2100"/>
              </a:spcAft>
              <a:buClr>
                <a:schemeClr val="dk1"/>
              </a:buClr>
              <a:buSzPts val="1600"/>
              <a:buChar char="○"/>
              <a:defRPr sz="1600">
                <a:solidFill>
                  <a:schemeClr val="dk1"/>
                </a:solidFill>
                <a:latin typeface="Inter"/>
                <a:ea typeface="Inter"/>
                <a:cs typeface="Inter"/>
                <a:sym typeface="Inter"/>
              </a:defRPr>
            </a:lvl9pPr>
          </a:lstStyle>
          <a:p/>
        </p:txBody>
      </p:sp>
      <p:sp>
        <p:nvSpPr>
          <p:cNvPr id="63" name="Google Shape;63;p11"/>
          <p:cNvSpPr txBox="1"/>
          <p:nvPr>
            <p:ph idx="3" type="subTitle"/>
          </p:nvPr>
        </p:nvSpPr>
        <p:spPr>
          <a:xfrm>
            <a:off x="467360" y="365760"/>
            <a:ext cx="5136000" cy="49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2pPr>
            <a:lvl3pPr lvl="2"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3pPr>
            <a:lvl4pPr lvl="3"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4pPr>
            <a:lvl5pPr lvl="4"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5pPr>
            <a:lvl6pPr lvl="5"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6pPr>
            <a:lvl7pPr lvl="6"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7pPr>
            <a:lvl8pPr lvl="7"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8pPr>
            <a:lvl9pPr lvl="8"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9pPr>
          </a:lstStyle>
          <a:p/>
        </p:txBody>
      </p:sp>
      <p:sp>
        <p:nvSpPr>
          <p:cNvPr id="64" name="Google Shape;64;p11"/>
          <p:cNvSpPr/>
          <p:nvPr/>
        </p:nvSpPr>
        <p:spPr>
          <a:xfrm>
            <a:off x="498959" y="487367"/>
            <a:ext cx="26100" cy="183900"/>
          </a:xfrm>
          <a:prstGeom prst="roundRect">
            <a:avLst>
              <a:gd fmla="val 16667" name="adj"/>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0BE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sp>
        <p:nvSpPr>
          <p:cNvPr id="66" name="Google Shape;66;p12"/>
          <p:cNvSpPr txBox="1"/>
          <p:nvPr>
            <p:ph type="title"/>
          </p:nvPr>
        </p:nvSpPr>
        <p:spPr>
          <a:xfrm>
            <a:off x="6852009" y="3123500"/>
            <a:ext cx="4380000" cy="11223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4800"/>
              <a:buFont typeface="Inter"/>
              <a:buNone/>
              <a:defRPr sz="6000">
                <a:latin typeface="Inter"/>
                <a:ea typeface="Inter"/>
                <a:cs typeface="Inter"/>
                <a:sym typeface="Inter"/>
              </a:defRPr>
            </a:lvl1pPr>
            <a:lvl2pPr lvl="1" algn="ctr">
              <a:lnSpc>
                <a:spcPct val="100000"/>
              </a:lnSpc>
              <a:spcBef>
                <a:spcPts val="0"/>
              </a:spcBef>
              <a:spcAft>
                <a:spcPts val="0"/>
              </a:spcAft>
              <a:buSzPts val="4800"/>
              <a:buFont typeface="Inter"/>
              <a:buNone/>
              <a:defRPr sz="4800">
                <a:latin typeface="Inter"/>
                <a:ea typeface="Inter"/>
                <a:cs typeface="Inter"/>
                <a:sym typeface="Inter"/>
              </a:defRPr>
            </a:lvl2pPr>
            <a:lvl3pPr lvl="2" algn="ctr">
              <a:lnSpc>
                <a:spcPct val="100000"/>
              </a:lnSpc>
              <a:spcBef>
                <a:spcPts val="0"/>
              </a:spcBef>
              <a:spcAft>
                <a:spcPts val="0"/>
              </a:spcAft>
              <a:buSzPts val="4800"/>
              <a:buFont typeface="Inter"/>
              <a:buNone/>
              <a:defRPr sz="4800">
                <a:latin typeface="Inter"/>
                <a:ea typeface="Inter"/>
                <a:cs typeface="Inter"/>
                <a:sym typeface="Inter"/>
              </a:defRPr>
            </a:lvl3pPr>
            <a:lvl4pPr lvl="3" algn="ctr">
              <a:lnSpc>
                <a:spcPct val="100000"/>
              </a:lnSpc>
              <a:spcBef>
                <a:spcPts val="0"/>
              </a:spcBef>
              <a:spcAft>
                <a:spcPts val="0"/>
              </a:spcAft>
              <a:buSzPts val="4800"/>
              <a:buFont typeface="Inter"/>
              <a:buNone/>
              <a:defRPr sz="4800">
                <a:latin typeface="Inter"/>
                <a:ea typeface="Inter"/>
                <a:cs typeface="Inter"/>
                <a:sym typeface="Inter"/>
              </a:defRPr>
            </a:lvl4pPr>
            <a:lvl5pPr lvl="4" algn="ctr">
              <a:lnSpc>
                <a:spcPct val="100000"/>
              </a:lnSpc>
              <a:spcBef>
                <a:spcPts val="0"/>
              </a:spcBef>
              <a:spcAft>
                <a:spcPts val="0"/>
              </a:spcAft>
              <a:buSzPts val="4800"/>
              <a:buFont typeface="Inter"/>
              <a:buNone/>
              <a:defRPr sz="4800">
                <a:latin typeface="Inter"/>
                <a:ea typeface="Inter"/>
                <a:cs typeface="Inter"/>
                <a:sym typeface="Inter"/>
              </a:defRPr>
            </a:lvl5pPr>
            <a:lvl6pPr lvl="5" algn="ctr">
              <a:lnSpc>
                <a:spcPct val="100000"/>
              </a:lnSpc>
              <a:spcBef>
                <a:spcPts val="0"/>
              </a:spcBef>
              <a:spcAft>
                <a:spcPts val="0"/>
              </a:spcAft>
              <a:buSzPts val="4800"/>
              <a:buFont typeface="Inter"/>
              <a:buNone/>
              <a:defRPr sz="4800">
                <a:latin typeface="Inter"/>
                <a:ea typeface="Inter"/>
                <a:cs typeface="Inter"/>
                <a:sym typeface="Inter"/>
              </a:defRPr>
            </a:lvl6pPr>
            <a:lvl7pPr lvl="6" algn="ctr">
              <a:lnSpc>
                <a:spcPct val="100000"/>
              </a:lnSpc>
              <a:spcBef>
                <a:spcPts val="0"/>
              </a:spcBef>
              <a:spcAft>
                <a:spcPts val="0"/>
              </a:spcAft>
              <a:buSzPts val="4800"/>
              <a:buFont typeface="Inter"/>
              <a:buNone/>
              <a:defRPr sz="4800">
                <a:latin typeface="Inter"/>
                <a:ea typeface="Inter"/>
                <a:cs typeface="Inter"/>
                <a:sym typeface="Inter"/>
              </a:defRPr>
            </a:lvl7pPr>
            <a:lvl8pPr lvl="7" algn="ctr">
              <a:lnSpc>
                <a:spcPct val="100000"/>
              </a:lnSpc>
              <a:spcBef>
                <a:spcPts val="0"/>
              </a:spcBef>
              <a:spcAft>
                <a:spcPts val="0"/>
              </a:spcAft>
              <a:buSzPts val="4800"/>
              <a:buFont typeface="Inter"/>
              <a:buNone/>
              <a:defRPr sz="4800">
                <a:latin typeface="Inter"/>
                <a:ea typeface="Inter"/>
                <a:cs typeface="Inter"/>
                <a:sym typeface="Inter"/>
              </a:defRPr>
            </a:lvl8pPr>
            <a:lvl9pPr lvl="8" algn="ctr">
              <a:lnSpc>
                <a:spcPct val="100000"/>
              </a:lnSpc>
              <a:spcBef>
                <a:spcPts val="0"/>
              </a:spcBef>
              <a:spcAft>
                <a:spcPts val="0"/>
              </a:spcAft>
              <a:buSzPts val="4800"/>
              <a:buFont typeface="Inter"/>
              <a:buNone/>
              <a:defRPr sz="4800">
                <a:latin typeface="Inter"/>
                <a:ea typeface="Inter"/>
                <a:cs typeface="Inter"/>
                <a:sym typeface="Inter"/>
              </a:defRPr>
            </a:lvl9pPr>
          </a:lstStyle>
          <a:p/>
        </p:txBody>
      </p:sp>
      <p:sp>
        <p:nvSpPr>
          <p:cNvPr id="67" name="Google Shape;67;p12"/>
          <p:cNvSpPr txBox="1"/>
          <p:nvPr>
            <p:ph idx="2" type="title"/>
          </p:nvPr>
        </p:nvSpPr>
        <p:spPr>
          <a:xfrm>
            <a:off x="6851867" y="1474900"/>
            <a:ext cx="4380000" cy="16869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8000"/>
              <a:buFont typeface="Inter ExtraBold"/>
              <a:buNone/>
              <a:defRPr sz="9300">
                <a:latin typeface="Inter ExtraBold"/>
                <a:ea typeface="Inter ExtraBold"/>
                <a:cs typeface="Inter ExtraBold"/>
                <a:sym typeface="Inter ExtraBold"/>
              </a:defRPr>
            </a:lvl1pPr>
            <a:lvl2pPr lvl="1" algn="ctr">
              <a:lnSpc>
                <a:spcPct val="100000"/>
              </a:lnSpc>
              <a:spcBef>
                <a:spcPts val="0"/>
              </a:spcBef>
              <a:spcAft>
                <a:spcPts val="0"/>
              </a:spcAft>
              <a:buSzPts val="8000"/>
              <a:buFont typeface="Inter ExtraBold"/>
              <a:buNone/>
              <a:defRPr sz="8000">
                <a:latin typeface="Inter ExtraBold"/>
                <a:ea typeface="Inter ExtraBold"/>
                <a:cs typeface="Inter ExtraBold"/>
                <a:sym typeface="Inter ExtraBold"/>
              </a:defRPr>
            </a:lvl2pPr>
            <a:lvl3pPr lvl="2" algn="ctr">
              <a:lnSpc>
                <a:spcPct val="100000"/>
              </a:lnSpc>
              <a:spcBef>
                <a:spcPts val="0"/>
              </a:spcBef>
              <a:spcAft>
                <a:spcPts val="0"/>
              </a:spcAft>
              <a:buSzPts val="8000"/>
              <a:buFont typeface="Inter ExtraBold"/>
              <a:buNone/>
              <a:defRPr sz="8000">
                <a:latin typeface="Inter ExtraBold"/>
                <a:ea typeface="Inter ExtraBold"/>
                <a:cs typeface="Inter ExtraBold"/>
                <a:sym typeface="Inter ExtraBold"/>
              </a:defRPr>
            </a:lvl3pPr>
            <a:lvl4pPr lvl="3" algn="ctr">
              <a:lnSpc>
                <a:spcPct val="100000"/>
              </a:lnSpc>
              <a:spcBef>
                <a:spcPts val="0"/>
              </a:spcBef>
              <a:spcAft>
                <a:spcPts val="0"/>
              </a:spcAft>
              <a:buSzPts val="8000"/>
              <a:buFont typeface="Inter ExtraBold"/>
              <a:buNone/>
              <a:defRPr sz="8000">
                <a:latin typeface="Inter ExtraBold"/>
                <a:ea typeface="Inter ExtraBold"/>
                <a:cs typeface="Inter ExtraBold"/>
                <a:sym typeface="Inter ExtraBold"/>
              </a:defRPr>
            </a:lvl4pPr>
            <a:lvl5pPr lvl="4" algn="ctr">
              <a:lnSpc>
                <a:spcPct val="100000"/>
              </a:lnSpc>
              <a:spcBef>
                <a:spcPts val="0"/>
              </a:spcBef>
              <a:spcAft>
                <a:spcPts val="0"/>
              </a:spcAft>
              <a:buSzPts val="8000"/>
              <a:buFont typeface="Inter ExtraBold"/>
              <a:buNone/>
              <a:defRPr sz="8000">
                <a:latin typeface="Inter ExtraBold"/>
                <a:ea typeface="Inter ExtraBold"/>
                <a:cs typeface="Inter ExtraBold"/>
                <a:sym typeface="Inter ExtraBold"/>
              </a:defRPr>
            </a:lvl5pPr>
            <a:lvl6pPr lvl="5" algn="ctr">
              <a:lnSpc>
                <a:spcPct val="100000"/>
              </a:lnSpc>
              <a:spcBef>
                <a:spcPts val="0"/>
              </a:spcBef>
              <a:spcAft>
                <a:spcPts val="0"/>
              </a:spcAft>
              <a:buSzPts val="8000"/>
              <a:buFont typeface="Inter ExtraBold"/>
              <a:buNone/>
              <a:defRPr sz="8000">
                <a:latin typeface="Inter ExtraBold"/>
                <a:ea typeface="Inter ExtraBold"/>
                <a:cs typeface="Inter ExtraBold"/>
                <a:sym typeface="Inter ExtraBold"/>
              </a:defRPr>
            </a:lvl6pPr>
            <a:lvl7pPr lvl="6" algn="ctr">
              <a:lnSpc>
                <a:spcPct val="100000"/>
              </a:lnSpc>
              <a:spcBef>
                <a:spcPts val="0"/>
              </a:spcBef>
              <a:spcAft>
                <a:spcPts val="0"/>
              </a:spcAft>
              <a:buSzPts val="8000"/>
              <a:buFont typeface="Inter ExtraBold"/>
              <a:buNone/>
              <a:defRPr sz="8000">
                <a:latin typeface="Inter ExtraBold"/>
                <a:ea typeface="Inter ExtraBold"/>
                <a:cs typeface="Inter ExtraBold"/>
                <a:sym typeface="Inter ExtraBold"/>
              </a:defRPr>
            </a:lvl7pPr>
            <a:lvl8pPr lvl="7" algn="ctr">
              <a:lnSpc>
                <a:spcPct val="100000"/>
              </a:lnSpc>
              <a:spcBef>
                <a:spcPts val="0"/>
              </a:spcBef>
              <a:spcAft>
                <a:spcPts val="0"/>
              </a:spcAft>
              <a:buSzPts val="8000"/>
              <a:buFont typeface="Inter ExtraBold"/>
              <a:buNone/>
              <a:defRPr sz="8000">
                <a:latin typeface="Inter ExtraBold"/>
                <a:ea typeface="Inter ExtraBold"/>
                <a:cs typeface="Inter ExtraBold"/>
                <a:sym typeface="Inter ExtraBold"/>
              </a:defRPr>
            </a:lvl8pPr>
            <a:lvl9pPr lvl="8" algn="ctr">
              <a:lnSpc>
                <a:spcPct val="100000"/>
              </a:lnSpc>
              <a:spcBef>
                <a:spcPts val="0"/>
              </a:spcBef>
              <a:spcAft>
                <a:spcPts val="0"/>
              </a:spcAft>
              <a:buSzPts val="8000"/>
              <a:buFont typeface="Inter ExtraBold"/>
              <a:buNone/>
              <a:defRPr sz="8000">
                <a:latin typeface="Inter ExtraBold"/>
                <a:ea typeface="Inter ExtraBold"/>
                <a:cs typeface="Inter ExtraBold"/>
                <a:sym typeface="Inter ExtraBold"/>
              </a:defRPr>
            </a:lvl9pPr>
          </a:lstStyle>
          <a:p/>
        </p:txBody>
      </p:sp>
      <p:sp>
        <p:nvSpPr>
          <p:cNvPr id="68" name="Google Shape;68;p12"/>
          <p:cNvSpPr txBox="1"/>
          <p:nvPr>
            <p:ph idx="1" type="subTitle"/>
          </p:nvPr>
        </p:nvSpPr>
        <p:spPr>
          <a:xfrm>
            <a:off x="6852001" y="4431933"/>
            <a:ext cx="4380000" cy="9513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600"/>
              <a:buNone/>
              <a:defRPr sz="21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pic>
        <p:nvPicPr>
          <p:cNvPr id="69" name="Google Shape;69;p12"/>
          <p:cNvPicPr preferRelativeResize="0"/>
          <p:nvPr/>
        </p:nvPicPr>
        <p:blipFill rotWithShape="1">
          <a:blip r:embed="rId2">
            <a:alphaModFix/>
          </a:blip>
          <a:srcRect b="0" l="8905" r="39134" t="0"/>
          <a:stretch/>
        </p:blipFill>
        <p:spPr>
          <a:xfrm flipH="1">
            <a:off x="3" y="0"/>
            <a:ext cx="6334964" cy="685613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blobs" type="twoColTx">
  <p:cSld name="TITLE_AND_TWO_COLUMNS">
    <p:spTree>
      <p:nvGrpSpPr>
        <p:cNvPr id="70" name="Shape 70"/>
        <p:cNvGrpSpPr/>
        <p:nvPr/>
      </p:nvGrpSpPr>
      <p:grpSpPr>
        <a:xfrm>
          <a:off x="0" y="0"/>
          <a:ext cx="0" cy="0"/>
          <a:chOff x="0" y="0"/>
          <a:chExt cx="0" cy="0"/>
        </a:xfrm>
      </p:grpSpPr>
      <p:sp>
        <p:nvSpPr>
          <p:cNvPr id="71" name="Google Shape;71;p13"/>
          <p:cNvSpPr txBox="1"/>
          <p:nvPr>
            <p:ph idx="1" type="subTitle"/>
          </p:nvPr>
        </p:nvSpPr>
        <p:spPr>
          <a:xfrm>
            <a:off x="938400" y="3321800"/>
            <a:ext cx="4658700" cy="951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b="1" sz="2700">
                <a:solidFill>
                  <a:schemeClr val="dk1"/>
                </a:solidFill>
              </a:defRPr>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sp>
        <p:nvSpPr>
          <p:cNvPr id="72" name="Google Shape;72;p13"/>
          <p:cNvSpPr txBox="1"/>
          <p:nvPr>
            <p:ph idx="2" type="subTitle"/>
          </p:nvPr>
        </p:nvSpPr>
        <p:spPr>
          <a:xfrm>
            <a:off x="6551467" y="3321800"/>
            <a:ext cx="4680300" cy="951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b="1" sz="2700">
                <a:solidFill>
                  <a:schemeClr val="dk1"/>
                </a:solidFill>
              </a:defRPr>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sp>
        <p:nvSpPr>
          <p:cNvPr id="73" name="Google Shape;73;p13"/>
          <p:cNvSpPr txBox="1"/>
          <p:nvPr>
            <p:ph idx="3" type="subTitle"/>
          </p:nvPr>
        </p:nvSpPr>
        <p:spPr>
          <a:xfrm>
            <a:off x="938400" y="4001567"/>
            <a:ext cx="4658700" cy="1242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600"/>
            </a:lvl1pPr>
            <a:lvl2pPr lvl="1" algn="ctr">
              <a:lnSpc>
                <a:spcPct val="100000"/>
              </a:lnSpc>
              <a:spcBef>
                <a:spcPts val="2100"/>
              </a:spcBef>
              <a:spcAft>
                <a:spcPts val="0"/>
              </a:spcAft>
              <a:buSzPts val="1600"/>
              <a:buNone/>
              <a:defRPr sz="1600"/>
            </a:lvl2pPr>
            <a:lvl3pPr lvl="2" algn="ctr">
              <a:lnSpc>
                <a:spcPct val="100000"/>
              </a:lnSpc>
              <a:spcBef>
                <a:spcPts val="2100"/>
              </a:spcBef>
              <a:spcAft>
                <a:spcPts val="0"/>
              </a:spcAft>
              <a:buSzPts val="1600"/>
              <a:buNone/>
              <a:defRPr sz="1600"/>
            </a:lvl3pPr>
            <a:lvl4pPr lvl="3" algn="ctr">
              <a:lnSpc>
                <a:spcPct val="100000"/>
              </a:lnSpc>
              <a:spcBef>
                <a:spcPts val="2100"/>
              </a:spcBef>
              <a:spcAft>
                <a:spcPts val="0"/>
              </a:spcAft>
              <a:buSzPts val="1600"/>
              <a:buNone/>
              <a:defRPr sz="1600"/>
            </a:lvl4pPr>
            <a:lvl5pPr lvl="4" algn="ctr">
              <a:lnSpc>
                <a:spcPct val="100000"/>
              </a:lnSpc>
              <a:spcBef>
                <a:spcPts val="2100"/>
              </a:spcBef>
              <a:spcAft>
                <a:spcPts val="0"/>
              </a:spcAft>
              <a:buSzPts val="1600"/>
              <a:buNone/>
              <a:defRPr sz="1600"/>
            </a:lvl5pPr>
            <a:lvl6pPr lvl="5" algn="ctr">
              <a:lnSpc>
                <a:spcPct val="100000"/>
              </a:lnSpc>
              <a:spcBef>
                <a:spcPts val="2100"/>
              </a:spcBef>
              <a:spcAft>
                <a:spcPts val="0"/>
              </a:spcAft>
              <a:buSzPts val="1600"/>
              <a:buNone/>
              <a:defRPr sz="1600"/>
            </a:lvl6pPr>
            <a:lvl7pPr lvl="6" algn="ctr">
              <a:lnSpc>
                <a:spcPct val="100000"/>
              </a:lnSpc>
              <a:spcBef>
                <a:spcPts val="2100"/>
              </a:spcBef>
              <a:spcAft>
                <a:spcPts val="0"/>
              </a:spcAft>
              <a:buSzPts val="1600"/>
              <a:buNone/>
              <a:defRPr sz="1600"/>
            </a:lvl7pPr>
            <a:lvl8pPr lvl="7" algn="ctr">
              <a:lnSpc>
                <a:spcPct val="100000"/>
              </a:lnSpc>
              <a:spcBef>
                <a:spcPts val="2100"/>
              </a:spcBef>
              <a:spcAft>
                <a:spcPts val="0"/>
              </a:spcAft>
              <a:buSzPts val="1600"/>
              <a:buNone/>
              <a:defRPr sz="1600"/>
            </a:lvl8pPr>
            <a:lvl9pPr lvl="8" algn="ctr">
              <a:lnSpc>
                <a:spcPct val="100000"/>
              </a:lnSpc>
              <a:spcBef>
                <a:spcPts val="2100"/>
              </a:spcBef>
              <a:spcAft>
                <a:spcPts val="2100"/>
              </a:spcAft>
              <a:buSzPts val="1600"/>
              <a:buNone/>
              <a:defRPr sz="1600"/>
            </a:lvl9pPr>
          </a:lstStyle>
          <a:p/>
        </p:txBody>
      </p:sp>
      <p:sp>
        <p:nvSpPr>
          <p:cNvPr id="74" name="Google Shape;74;p13"/>
          <p:cNvSpPr txBox="1"/>
          <p:nvPr>
            <p:ph idx="4" type="subTitle"/>
          </p:nvPr>
        </p:nvSpPr>
        <p:spPr>
          <a:xfrm>
            <a:off x="6551467" y="4001567"/>
            <a:ext cx="4680300" cy="1242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600"/>
            </a:lvl1pPr>
            <a:lvl2pPr lvl="1" algn="ctr">
              <a:lnSpc>
                <a:spcPct val="100000"/>
              </a:lnSpc>
              <a:spcBef>
                <a:spcPts val="2100"/>
              </a:spcBef>
              <a:spcAft>
                <a:spcPts val="0"/>
              </a:spcAft>
              <a:buSzPts val="1600"/>
              <a:buNone/>
              <a:defRPr sz="1600"/>
            </a:lvl2pPr>
            <a:lvl3pPr lvl="2" algn="ctr">
              <a:lnSpc>
                <a:spcPct val="100000"/>
              </a:lnSpc>
              <a:spcBef>
                <a:spcPts val="2100"/>
              </a:spcBef>
              <a:spcAft>
                <a:spcPts val="0"/>
              </a:spcAft>
              <a:buSzPts val="1600"/>
              <a:buNone/>
              <a:defRPr sz="1600"/>
            </a:lvl3pPr>
            <a:lvl4pPr lvl="3" algn="ctr">
              <a:lnSpc>
                <a:spcPct val="100000"/>
              </a:lnSpc>
              <a:spcBef>
                <a:spcPts val="2100"/>
              </a:spcBef>
              <a:spcAft>
                <a:spcPts val="0"/>
              </a:spcAft>
              <a:buSzPts val="1600"/>
              <a:buNone/>
              <a:defRPr sz="1600"/>
            </a:lvl4pPr>
            <a:lvl5pPr lvl="4" algn="ctr">
              <a:lnSpc>
                <a:spcPct val="100000"/>
              </a:lnSpc>
              <a:spcBef>
                <a:spcPts val="2100"/>
              </a:spcBef>
              <a:spcAft>
                <a:spcPts val="0"/>
              </a:spcAft>
              <a:buSzPts val="1600"/>
              <a:buNone/>
              <a:defRPr sz="1600"/>
            </a:lvl5pPr>
            <a:lvl6pPr lvl="5" algn="ctr">
              <a:lnSpc>
                <a:spcPct val="100000"/>
              </a:lnSpc>
              <a:spcBef>
                <a:spcPts val="2100"/>
              </a:spcBef>
              <a:spcAft>
                <a:spcPts val="0"/>
              </a:spcAft>
              <a:buSzPts val="1600"/>
              <a:buNone/>
              <a:defRPr sz="1600"/>
            </a:lvl6pPr>
            <a:lvl7pPr lvl="6" algn="ctr">
              <a:lnSpc>
                <a:spcPct val="100000"/>
              </a:lnSpc>
              <a:spcBef>
                <a:spcPts val="2100"/>
              </a:spcBef>
              <a:spcAft>
                <a:spcPts val="0"/>
              </a:spcAft>
              <a:buSzPts val="1600"/>
              <a:buNone/>
              <a:defRPr sz="1600"/>
            </a:lvl7pPr>
            <a:lvl8pPr lvl="7" algn="ctr">
              <a:lnSpc>
                <a:spcPct val="100000"/>
              </a:lnSpc>
              <a:spcBef>
                <a:spcPts val="2100"/>
              </a:spcBef>
              <a:spcAft>
                <a:spcPts val="0"/>
              </a:spcAft>
              <a:buSzPts val="1600"/>
              <a:buNone/>
              <a:defRPr sz="1600"/>
            </a:lvl8pPr>
            <a:lvl9pPr lvl="8" algn="ctr">
              <a:lnSpc>
                <a:spcPct val="100000"/>
              </a:lnSpc>
              <a:spcBef>
                <a:spcPts val="2100"/>
              </a:spcBef>
              <a:spcAft>
                <a:spcPts val="2100"/>
              </a:spcAft>
              <a:buSzPts val="1600"/>
              <a:buNone/>
              <a:defRPr sz="1600"/>
            </a:lvl9pPr>
          </a:lstStyle>
          <a:p/>
        </p:txBody>
      </p:sp>
      <p:sp>
        <p:nvSpPr>
          <p:cNvPr id="75" name="Google Shape;75;p13"/>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1"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pic>
        <p:nvPicPr>
          <p:cNvPr id="76" name="Google Shape;76;p13"/>
          <p:cNvPicPr preferRelativeResize="0"/>
          <p:nvPr/>
        </p:nvPicPr>
        <p:blipFill rotWithShape="1">
          <a:blip r:embed="rId2">
            <a:alphaModFix/>
          </a:blip>
          <a:srcRect b="0" l="14862" r="14861" t="83302"/>
          <a:stretch/>
        </p:blipFill>
        <p:spPr>
          <a:xfrm rot="10800000">
            <a:off x="-2" y="5773199"/>
            <a:ext cx="7990102" cy="1084801"/>
          </a:xfrm>
          <a:prstGeom prst="rect">
            <a:avLst/>
          </a:prstGeom>
          <a:noFill/>
          <a:ln>
            <a:noFill/>
          </a:ln>
        </p:spPr>
      </p:pic>
      <p:pic>
        <p:nvPicPr>
          <p:cNvPr id="77" name="Google Shape;77;p13"/>
          <p:cNvPicPr preferRelativeResize="0"/>
          <p:nvPr/>
        </p:nvPicPr>
        <p:blipFill rotWithShape="1">
          <a:blip r:embed="rId3">
            <a:alphaModFix/>
          </a:blip>
          <a:srcRect b="40866" l="0" r="4825" t="0"/>
          <a:stretch/>
        </p:blipFill>
        <p:spPr>
          <a:xfrm>
            <a:off x="9153900" y="5773200"/>
            <a:ext cx="3038102" cy="1084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8" name="Shape 78"/>
        <p:cNvGrpSpPr/>
        <p:nvPr/>
      </p:nvGrpSpPr>
      <p:grpSpPr>
        <a:xfrm>
          <a:off x="0" y="0"/>
          <a:ext cx="0" cy="0"/>
          <a:chOff x="0" y="0"/>
          <a:chExt cx="0" cy="0"/>
        </a:xfrm>
      </p:grpSpPr>
      <p:sp>
        <p:nvSpPr>
          <p:cNvPr id="79" name="Google Shape;79;p14"/>
          <p:cNvSpPr txBox="1"/>
          <p:nvPr>
            <p:ph idx="1" type="subTitle"/>
          </p:nvPr>
        </p:nvSpPr>
        <p:spPr>
          <a:xfrm>
            <a:off x="938400" y="3931400"/>
            <a:ext cx="4658700" cy="951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b="1" sz="2700">
                <a:solidFill>
                  <a:schemeClr val="dk1"/>
                </a:solidFill>
              </a:defRPr>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sp>
        <p:nvSpPr>
          <p:cNvPr id="80" name="Google Shape;80;p14"/>
          <p:cNvSpPr txBox="1"/>
          <p:nvPr>
            <p:ph idx="2" type="subTitle"/>
          </p:nvPr>
        </p:nvSpPr>
        <p:spPr>
          <a:xfrm>
            <a:off x="6551467" y="3931400"/>
            <a:ext cx="4680300" cy="951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b="1" sz="2700">
                <a:solidFill>
                  <a:schemeClr val="dk1"/>
                </a:solidFill>
              </a:defRPr>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sp>
        <p:nvSpPr>
          <p:cNvPr id="81" name="Google Shape;81;p14"/>
          <p:cNvSpPr txBox="1"/>
          <p:nvPr>
            <p:ph idx="3" type="subTitle"/>
          </p:nvPr>
        </p:nvSpPr>
        <p:spPr>
          <a:xfrm>
            <a:off x="938400" y="4611167"/>
            <a:ext cx="4658700" cy="1242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600"/>
            </a:lvl1pPr>
            <a:lvl2pPr lvl="1" algn="ctr">
              <a:lnSpc>
                <a:spcPct val="100000"/>
              </a:lnSpc>
              <a:spcBef>
                <a:spcPts val="2100"/>
              </a:spcBef>
              <a:spcAft>
                <a:spcPts val="0"/>
              </a:spcAft>
              <a:buSzPts val="1600"/>
              <a:buNone/>
              <a:defRPr sz="1600"/>
            </a:lvl2pPr>
            <a:lvl3pPr lvl="2" algn="ctr">
              <a:lnSpc>
                <a:spcPct val="100000"/>
              </a:lnSpc>
              <a:spcBef>
                <a:spcPts val="2100"/>
              </a:spcBef>
              <a:spcAft>
                <a:spcPts val="0"/>
              </a:spcAft>
              <a:buSzPts val="1600"/>
              <a:buNone/>
              <a:defRPr sz="1600"/>
            </a:lvl3pPr>
            <a:lvl4pPr lvl="3" algn="ctr">
              <a:lnSpc>
                <a:spcPct val="100000"/>
              </a:lnSpc>
              <a:spcBef>
                <a:spcPts val="2100"/>
              </a:spcBef>
              <a:spcAft>
                <a:spcPts val="0"/>
              </a:spcAft>
              <a:buSzPts val="1600"/>
              <a:buNone/>
              <a:defRPr sz="1600"/>
            </a:lvl4pPr>
            <a:lvl5pPr lvl="4" algn="ctr">
              <a:lnSpc>
                <a:spcPct val="100000"/>
              </a:lnSpc>
              <a:spcBef>
                <a:spcPts val="2100"/>
              </a:spcBef>
              <a:spcAft>
                <a:spcPts val="0"/>
              </a:spcAft>
              <a:buSzPts val="1600"/>
              <a:buNone/>
              <a:defRPr sz="1600"/>
            </a:lvl5pPr>
            <a:lvl6pPr lvl="5" algn="ctr">
              <a:lnSpc>
                <a:spcPct val="100000"/>
              </a:lnSpc>
              <a:spcBef>
                <a:spcPts val="2100"/>
              </a:spcBef>
              <a:spcAft>
                <a:spcPts val="0"/>
              </a:spcAft>
              <a:buSzPts val="1600"/>
              <a:buNone/>
              <a:defRPr sz="1600"/>
            </a:lvl6pPr>
            <a:lvl7pPr lvl="6" algn="ctr">
              <a:lnSpc>
                <a:spcPct val="100000"/>
              </a:lnSpc>
              <a:spcBef>
                <a:spcPts val="2100"/>
              </a:spcBef>
              <a:spcAft>
                <a:spcPts val="0"/>
              </a:spcAft>
              <a:buSzPts val="1600"/>
              <a:buNone/>
              <a:defRPr sz="1600"/>
            </a:lvl7pPr>
            <a:lvl8pPr lvl="7" algn="ctr">
              <a:lnSpc>
                <a:spcPct val="100000"/>
              </a:lnSpc>
              <a:spcBef>
                <a:spcPts val="2100"/>
              </a:spcBef>
              <a:spcAft>
                <a:spcPts val="0"/>
              </a:spcAft>
              <a:buSzPts val="1600"/>
              <a:buNone/>
              <a:defRPr sz="1600"/>
            </a:lvl8pPr>
            <a:lvl9pPr lvl="8" algn="ctr">
              <a:lnSpc>
                <a:spcPct val="100000"/>
              </a:lnSpc>
              <a:spcBef>
                <a:spcPts val="2100"/>
              </a:spcBef>
              <a:spcAft>
                <a:spcPts val="2100"/>
              </a:spcAft>
              <a:buSzPts val="1600"/>
              <a:buNone/>
              <a:defRPr sz="1600"/>
            </a:lvl9pPr>
          </a:lstStyle>
          <a:p/>
        </p:txBody>
      </p:sp>
      <p:sp>
        <p:nvSpPr>
          <p:cNvPr id="82" name="Google Shape;82;p14"/>
          <p:cNvSpPr txBox="1"/>
          <p:nvPr>
            <p:ph idx="4" type="subTitle"/>
          </p:nvPr>
        </p:nvSpPr>
        <p:spPr>
          <a:xfrm>
            <a:off x="6551467" y="4611167"/>
            <a:ext cx="4680300" cy="1242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600"/>
            </a:lvl1pPr>
            <a:lvl2pPr lvl="1" algn="ctr">
              <a:lnSpc>
                <a:spcPct val="100000"/>
              </a:lnSpc>
              <a:spcBef>
                <a:spcPts val="2100"/>
              </a:spcBef>
              <a:spcAft>
                <a:spcPts val="0"/>
              </a:spcAft>
              <a:buSzPts val="1600"/>
              <a:buNone/>
              <a:defRPr sz="1600"/>
            </a:lvl2pPr>
            <a:lvl3pPr lvl="2" algn="ctr">
              <a:lnSpc>
                <a:spcPct val="100000"/>
              </a:lnSpc>
              <a:spcBef>
                <a:spcPts val="2100"/>
              </a:spcBef>
              <a:spcAft>
                <a:spcPts val="0"/>
              </a:spcAft>
              <a:buSzPts val="1600"/>
              <a:buNone/>
              <a:defRPr sz="1600"/>
            </a:lvl3pPr>
            <a:lvl4pPr lvl="3" algn="ctr">
              <a:lnSpc>
                <a:spcPct val="100000"/>
              </a:lnSpc>
              <a:spcBef>
                <a:spcPts val="2100"/>
              </a:spcBef>
              <a:spcAft>
                <a:spcPts val="0"/>
              </a:spcAft>
              <a:buSzPts val="1600"/>
              <a:buNone/>
              <a:defRPr sz="1600"/>
            </a:lvl4pPr>
            <a:lvl5pPr lvl="4" algn="ctr">
              <a:lnSpc>
                <a:spcPct val="100000"/>
              </a:lnSpc>
              <a:spcBef>
                <a:spcPts val="2100"/>
              </a:spcBef>
              <a:spcAft>
                <a:spcPts val="0"/>
              </a:spcAft>
              <a:buSzPts val="1600"/>
              <a:buNone/>
              <a:defRPr sz="1600"/>
            </a:lvl5pPr>
            <a:lvl6pPr lvl="5" algn="ctr">
              <a:lnSpc>
                <a:spcPct val="100000"/>
              </a:lnSpc>
              <a:spcBef>
                <a:spcPts val="2100"/>
              </a:spcBef>
              <a:spcAft>
                <a:spcPts val="0"/>
              </a:spcAft>
              <a:buSzPts val="1600"/>
              <a:buNone/>
              <a:defRPr sz="1600"/>
            </a:lvl6pPr>
            <a:lvl7pPr lvl="6" algn="ctr">
              <a:lnSpc>
                <a:spcPct val="100000"/>
              </a:lnSpc>
              <a:spcBef>
                <a:spcPts val="2100"/>
              </a:spcBef>
              <a:spcAft>
                <a:spcPts val="0"/>
              </a:spcAft>
              <a:buSzPts val="1600"/>
              <a:buNone/>
              <a:defRPr sz="1600"/>
            </a:lvl7pPr>
            <a:lvl8pPr lvl="7" algn="ctr">
              <a:lnSpc>
                <a:spcPct val="100000"/>
              </a:lnSpc>
              <a:spcBef>
                <a:spcPts val="2100"/>
              </a:spcBef>
              <a:spcAft>
                <a:spcPts val="0"/>
              </a:spcAft>
              <a:buSzPts val="1600"/>
              <a:buNone/>
              <a:defRPr sz="1600"/>
            </a:lvl8pPr>
            <a:lvl9pPr lvl="8" algn="ctr">
              <a:lnSpc>
                <a:spcPct val="100000"/>
              </a:lnSpc>
              <a:spcBef>
                <a:spcPts val="2100"/>
              </a:spcBef>
              <a:spcAft>
                <a:spcPts val="2100"/>
              </a:spcAft>
              <a:buSzPts val="1600"/>
              <a:buNone/>
              <a:defRPr sz="1600"/>
            </a:lvl9pPr>
          </a:lstStyle>
          <a:p/>
        </p:txBody>
      </p:sp>
      <p:sp>
        <p:nvSpPr>
          <p:cNvPr id="83" name="Google Shape;83;p14"/>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1"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15"/>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1"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pic>
        <p:nvPicPr>
          <p:cNvPr id="86" name="Google Shape;86;p15"/>
          <p:cNvPicPr preferRelativeResize="0"/>
          <p:nvPr/>
        </p:nvPicPr>
        <p:blipFill rotWithShape="1">
          <a:blip r:embed="rId2">
            <a:alphaModFix/>
          </a:blip>
          <a:srcRect b="11555" l="0" r="75771" t="2266"/>
          <a:stretch/>
        </p:blipFill>
        <p:spPr>
          <a:xfrm flipH="1" rot="10800000">
            <a:off x="11108833" y="1"/>
            <a:ext cx="1083168" cy="4358067"/>
          </a:xfrm>
          <a:prstGeom prst="rect">
            <a:avLst/>
          </a:prstGeom>
          <a:noFill/>
          <a:ln>
            <a:noFill/>
          </a:ln>
        </p:spPr>
      </p:pic>
      <p:pic>
        <p:nvPicPr>
          <p:cNvPr id="87" name="Google Shape;87;p15"/>
          <p:cNvPicPr preferRelativeResize="0"/>
          <p:nvPr/>
        </p:nvPicPr>
        <p:blipFill rotWithShape="1">
          <a:blip r:embed="rId3">
            <a:alphaModFix/>
          </a:blip>
          <a:srcRect b="57665" l="0" r="37436" t="0"/>
          <a:stretch/>
        </p:blipFill>
        <p:spPr>
          <a:xfrm rot="5400000">
            <a:off x="-481201" y="5179568"/>
            <a:ext cx="2159636" cy="119723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16"/>
          <p:cNvSpPr txBox="1"/>
          <p:nvPr>
            <p:ph type="title"/>
          </p:nvPr>
        </p:nvSpPr>
        <p:spPr>
          <a:xfrm>
            <a:off x="3244000" y="1828225"/>
            <a:ext cx="5703900" cy="1147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1" sz="60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90" name="Google Shape;90;p16"/>
          <p:cNvSpPr txBox="1"/>
          <p:nvPr>
            <p:ph idx="1" type="subTitle"/>
          </p:nvPr>
        </p:nvSpPr>
        <p:spPr>
          <a:xfrm>
            <a:off x="3244000" y="3255233"/>
            <a:ext cx="5703900" cy="1692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pic>
        <p:nvPicPr>
          <p:cNvPr id="91" name="Google Shape;91;p16"/>
          <p:cNvPicPr preferRelativeResize="0"/>
          <p:nvPr/>
        </p:nvPicPr>
        <p:blipFill rotWithShape="1">
          <a:blip r:embed="rId2">
            <a:alphaModFix/>
          </a:blip>
          <a:srcRect b="0" l="0" r="0" t="62687"/>
          <a:stretch/>
        </p:blipFill>
        <p:spPr>
          <a:xfrm>
            <a:off x="6018000" y="5118533"/>
            <a:ext cx="6174000" cy="173946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17"/>
          <p:cNvSpPr txBox="1"/>
          <p:nvPr>
            <p:ph type="title"/>
          </p:nvPr>
        </p:nvSpPr>
        <p:spPr>
          <a:xfrm>
            <a:off x="1850800" y="2257400"/>
            <a:ext cx="8490300" cy="2343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6400"/>
              <a:buNone/>
              <a:defRPr b="1" sz="93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18"/>
          <p:cNvSpPr txBox="1"/>
          <p:nvPr>
            <p:ph type="title"/>
          </p:nvPr>
        </p:nvSpPr>
        <p:spPr>
          <a:xfrm>
            <a:off x="3244000" y="1773384"/>
            <a:ext cx="5703900" cy="2148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1" sz="116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96" name="Google Shape;96;p18"/>
          <p:cNvSpPr txBox="1"/>
          <p:nvPr>
            <p:ph idx="1" type="subTitle"/>
          </p:nvPr>
        </p:nvSpPr>
        <p:spPr>
          <a:xfrm>
            <a:off x="3700800" y="4133433"/>
            <a:ext cx="4790400" cy="951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pic>
        <p:nvPicPr>
          <p:cNvPr id="97" name="Google Shape;97;p18"/>
          <p:cNvPicPr preferRelativeResize="0"/>
          <p:nvPr/>
        </p:nvPicPr>
        <p:blipFill rotWithShape="1">
          <a:blip r:embed="rId2">
            <a:alphaModFix/>
          </a:blip>
          <a:srcRect b="0" l="0" r="0" t="0"/>
          <a:stretch/>
        </p:blipFill>
        <p:spPr>
          <a:xfrm>
            <a:off x="9322333" y="1739697"/>
            <a:ext cx="2869667" cy="5125067"/>
          </a:xfrm>
          <a:prstGeom prst="rect">
            <a:avLst/>
          </a:prstGeom>
          <a:noFill/>
          <a:ln>
            <a:noFill/>
          </a:ln>
        </p:spPr>
      </p:pic>
      <p:pic>
        <p:nvPicPr>
          <p:cNvPr id="98" name="Google Shape;98;p18"/>
          <p:cNvPicPr preferRelativeResize="0"/>
          <p:nvPr/>
        </p:nvPicPr>
        <p:blipFill rotWithShape="1">
          <a:blip r:embed="rId3">
            <a:alphaModFix/>
          </a:blip>
          <a:srcRect b="0" l="0" r="0" t="0"/>
          <a:stretch/>
        </p:blipFill>
        <p:spPr>
          <a:xfrm rot="-5400000">
            <a:off x="-221200" y="221200"/>
            <a:ext cx="2591210" cy="21488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 Statement - 1">
  <p:cSld name="SECTION_TITLE_AND_DESCRIPTION_1">
    <p:spTree>
      <p:nvGrpSpPr>
        <p:cNvPr id="99" name="Shape 99"/>
        <p:cNvGrpSpPr/>
        <p:nvPr/>
      </p:nvGrpSpPr>
      <p:grpSpPr>
        <a:xfrm>
          <a:off x="0" y="0"/>
          <a:ext cx="0" cy="0"/>
          <a:chOff x="0" y="0"/>
          <a:chExt cx="0" cy="0"/>
        </a:xfrm>
      </p:grpSpPr>
      <p:sp>
        <p:nvSpPr>
          <p:cNvPr id="100" name="Google Shape;100;p19"/>
          <p:cNvSpPr txBox="1"/>
          <p:nvPr>
            <p:ph idx="1" type="subTitle"/>
          </p:nvPr>
        </p:nvSpPr>
        <p:spPr>
          <a:xfrm>
            <a:off x="3700800" y="1988767"/>
            <a:ext cx="4790400" cy="1349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pic>
        <p:nvPicPr>
          <p:cNvPr id="101" name="Google Shape;101;p19"/>
          <p:cNvPicPr preferRelativeResize="0"/>
          <p:nvPr/>
        </p:nvPicPr>
        <p:blipFill rotWithShape="1">
          <a:blip r:embed="rId2">
            <a:alphaModFix/>
          </a:blip>
          <a:srcRect b="0" l="0" r="0" t="0"/>
          <a:stretch/>
        </p:blipFill>
        <p:spPr>
          <a:xfrm rot="-5400000">
            <a:off x="-221200" y="221200"/>
            <a:ext cx="2591210" cy="2148800"/>
          </a:xfrm>
          <a:prstGeom prst="rect">
            <a:avLst/>
          </a:prstGeom>
          <a:noFill/>
          <a:ln>
            <a:noFill/>
          </a:ln>
        </p:spPr>
      </p:pic>
      <p:sp>
        <p:nvSpPr>
          <p:cNvPr id="102" name="Google Shape;102;p19"/>
          <p:cNvSpPr txBox="1"/>
          <p:nvPr>
            <p:ph type="title"/>
          </p:nvPr>
        </p:nvSpPr>
        <p:spPr>
          <a:xfrm>
            <a:off x="2228400" y="3242567"/>
            <a:ext cx="7735200" cy="519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a:latin typeface="Inter"/>
                <a:ea typeface="Inter"/>
                <a:cs typeface="Inter"/>
                <a:sym typeface="Inter"/>
              </a:defRPr>
            </a:lvl1pPr>
            <a:lvl2pPr lvl="1" algn="ctr">
              <a:lnSpc>
                <a:spcPct val="100000"/>
              </a:lnSpc>
              <a:spcBef>
                <a:spcPts val="0"/>
              </a:spcBef>
              <a:spcAft>
                <a:spcPts val="0"/>
              </a:spcAft>
              <a:buSzPts val="3700"/>
              <a:buNone/>
              <a:defRPr>
                <a:latin typeface="Inter"/>
                <a:ea typeface="Inter"/>
                <a:cs typeface="Inter"/>
                <a:sym typeface="Inter"/>
              </a:defRPr>
            </a:lvl2pPr>
            <a:lvl3pPr lvl="2" algn="ctr">
              <a:lnSpc>
                <a:spcPct val="100000"/>
              </a:lnSpc>
              <a:spcBef>
                <a:spcPts val="0"/>
              </a:spcBef>
              <a:spcAft>
                <a:spcPts val="0"/>
              </a:spcAft>
              <a:buSzPts val="3700"/>
              <a:buNone/>
              <a:defRPr>
                <a:latin typeface="Inter"/>
                <a:ea typeface="Inter"/>
                <a:cs typeface="Inter"/>
                <a:sym typeface="Inter"/>
              </a:defRPr>
            </a:lvl3pPr>
            <a:lvl4pPr lvl="3" algn="ctr">
              <a:lnSpc>
                <a:spcPct val="100000"/>
              </a:lnSpc>
              <a:spcBef>
                <a:spcPts val="0"/>
              </a:spcBef>
              <a:spcAft>
                <a:spcPts val="0"/>
              </a:spcAft>
              <a:buSzPts val="3700"/>
              <a:buNone/>
              <a:defRPr>
                <a:latin typeface="Inter"/>
                <a:ea typeface="Inter"/>
                <a:cs typeface="Inter"/>
                <a:sym typeface="Inter"/>
              </a:defRPr>
            </a:lvl4pPr>
            <a:lvl5pPr lvl="4" algn="ctr">
              <a:lnSpc>
                <a:spcPct val="100000"/>
              </a:lnSpc>
              <a:spcBef>
                <a:spcPts val="0"/>
              </a:spcBef>
              <a:spcAft>
                <a:spcPts val="0"/>
              </a:spcAft>
              <a:buSzPts val="3700"/>
              <a:buNone/>
              <a:defRPr>
                <a:latin typeface="Inter"/>
                <a:ea typeface="Inter"/>
                <a:cs typeface="Inter"/>
                <a:sym typeface="Inter"/>
              </a:defRPr>
            </a:lvl5pPr>
            <a:lvl6pPr lvl="5" algn="ctr">
              <a:lnSpc>
                <a:spcPct val="100000"/>
              </a:lnSpc>
              <a:spcBef>
                <a:spcPts val="0"/>
              </a:spcBef>
              <a:spcAft>
                <a:spcPts val="0"/>
              </a:spcAft>
              <a:buSzPts val="3700"/>
              <a:buNone/>
              <a:defRPr>
                <a:latin typeface="Inter"/>
                <a:ea typeface="Inter"/>
                <a:cs typeface="Inter"/>
                <a:sym typeface="Inter"/>
              </a:defRPr>
            </a:lvl6pPr>
            <a:lvl7pPr lvl="6" algn="ctr">
              <a:lnSpc>
                <a:spcPct val="100000"/>
              </a:lnSpc>
              <a:spcBef>
                <a:spcPts val="0"/>
              </a:spcBef>
              <a:spcAft>
                <a:spcPts val="0"/>
              </a:spcAft>
              <a:buSzPts val="3700"/>
              <a:buNone/>
              <a:defRPr>
                <a:latin typeface="Inter"/>
                <a:ea typeface="Inter"/>
                <a:cs typeface="Inter"/>
                <a:sym typeface="Inter"/>
              </a:defRPr>
            </a:lvl7pPr>
            <a:lvl8pPr lvl="7" algn="ctr">
              <a:lnSpc>
                <a:spcPct val="100000"/>
              </a:lnSpc>
              <a:spcBef>
                <a:spcPts val="0"/>
              </a:spcBef>
              <a:spcAft>
                <a:spcPts val="0"/>
              </a:spcAft>
              <a:buSzPts val="3700"/>
              <a:buNone/>
              <a:defRPr>
                <a:latin typeface="Inter"/>
                <a:ea typeface="Inter"/>
                <a:cs typeface="Inter"/>
                <a:sym typeface="Inter"/>
              </a:defRPr>
            </a:lvl8pPr>
            <a:lvl9pPr lvl="8" algn="ctr">
              <a:lnSpc>
                <a:spcPct val="100000"/>
              </a:lnSpc>
              <a:spcBef>
                <a:spcPts val="0"/>
              </a:spcBef>
              <a:spcAft>
                <a:spcPts val="0"/>
              </a:spcAft>
              <a:buSzPts val="3700"/>
              <a:buNone/>
              <a:defRPr>
                <a:latin typeface="Inter"/>
                <a:ea typeface="Inter"/>
                <a:cs typeface="Inter"/>
                <a:sym typeface="Inte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 Statement - 2">
  <p:cSld name="SECTION_TITLE_AND_DESCRIPTION_1_2">
    <p:spTree>
      <p:nvGrpSpPr>
        <p:cNvPr id="103" name="Shape 103"/>
        <p:cNvGrpSpPr/>
        <p:nvPr/>
      </p:nvGrpSpPr>
      <p:grpSpPr>
        <a:xfrm>
          <a:off x="0" y="0"/>
          <a:ext cx="0" cy="0"/>
          <a:chOff x="0" y="0"/>
          <a:chExt cx="0" cy="0"/>
        </a:xfrm>
      </p:grpSpPr>
      <p:sp>
        <p:nvSpPr>
          <p:cNvPr id="104" name="Google Shape;104;p20"/>
          <p:cNvSpPr txBox="1"/>
          <p:nvPr>
            <p:ph idx="1" type="subTitle"/>
          </p:nvPr>
        </p:nvSpPr>
        <p:spPr>
          <a:xfrm>
            <a:off x="3700800" y="1988767"/>
            <a:ext cx="4790400" cy="1349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pic>
        <p:nvPicPr>
          <p:cNvPr id="105" name="Google Shape;105;p20"/>
          <p:cNvPicPr preferRelativeResize="0"/>
          <p:nvPr/>
        </p:nvPicPr>
        <p:blipFill rotWithShape="1">
          <a:blip r:embed="rId2">
            <a:alphaModFix/>
          </a:blip>
          <a:srcRect b="0" l="0" r="0" t="0"/>
          <a:stretch/>
        </p:blipFill>
        <p:spPr>
          <a:xfrm>
            <a:off x="9322333" y="1739697"/>
            <a:ext cx="2869667" cy="5125067"/>
          </a:xfrm>
          <a:prstGeom prst="rect">
            <a:avLst/>
          </a:prstGeom>
          <a:noFill/>
          <a:ln>
            <a:noFill/>
          </a:ln>
        </p:spPr>
      </p:pic>
      <p:sp>
        <p:nvSpPr>
          <p:cNvPr id="106" name="Google Shape;106;p20"/>
          <p:cNvSpPr txBox="1"/>
          <p:nvPr>
            <p:ph type="title"/>
          </p:nvPr>
        </p:nvSpPr>
        <p:spPr>
          <a:xfrm>
            <a:off x="2228400" y="3242567"/>
            <a:ext cx="7735200" cy="519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a:latin typeface="Inter"/>
                <a:ea typeface="Inter"/>
                <a:cs typeface="Inter"/>
                <a:sym typeface="Inter"/>
              </a:defRPr>
            </a:lvl1pPr>
            <a:lvl2pPr lvl="1" algn="ctr">
              <a:lnSpc>
                <a:spcPct val="100000"/>
              </a:lnSpc>
              <a:spcBef>
                <a:spcPts val="0"/>
              </a:spcBef>
              <a:spcAft>
                <a:spcPts val="0"/>
              </a:spcAft>
              <a:buSzPts val="3700"/>
              <a:buNone/>
              <a:defRPr>
                <a:latin typeface="Inter"/>
                <a:ea typeface="Inter"/>
                <a:cs typeface="Inter"/>
                <a:sym typeface="Inter"/>
              </a:defRPr>
            </a:lvl2pPr>
            <a:lvl3pPr lvl="2" algn="ctr">
              <a:lnSpc>
                <a:spcPct val="100000"/>
              </a:lnSpc>
              <a:spcBef>
                <a:spcPts val="0"/>
              </a:spcBef>
              <a:spcAft>
                <a:spcPts val="0"/>
              </a:spcAft>
              <a:buSzPts val="3700"/>
              <a:buNone/>
              <a:defRPr>
                <a:latin typeface="Inter"/>
                <a:ea typeface="Inter"/>
                <a:cs typeface="Inter"/>
                <a:sym typeface="Inter"/>
              </a:defRPr>
            </a:lvl3pPr>
            <a:lvl4pPr lvl="3" algn="ctr">
              <a:lnSpc>
                <a:spcPct val="100000"/>
              </a:lnSpc>
              <a:spcBef>
                <a:spcPts val="0"/>
              </a:spcBef>
              <a:spcAft>
                <a:spcPts val="0"/>
              </a:spcAft>
              <a:buSzPts val="3700"/>
              <a:buNone/>
              <a:defRPr>
                <a:latin typeface="Inter"/>
                <a:ea typeface="Inter"/>
                <a:cs typeface="Inter"/>
                <a:sym typeface="Inter"/>
              </a:defRPr>
            </a:lvl4pPr>
            <a:lvl5pPr lvl="4" algn="ctr">
              <a:lnSpc>
                <a:spcPct val="100000"/>
              </a:lnSpc>
              <a:spcBef>
                <a:spcPts val="0"/>
              </a:spcBef>
              <a:spcAft>
                <a:spcPts val="0"/>
              </a:spcAft>
              <a:buSzPts val="3700"/>
              <a:buNone/>
              <a:defRPr>
                <a:latin typeface="Inter"/>
                <a:ea typeface="Inter"/>
                <a:cs typeface="Inter"/>
                <a:sym typeface="Inter"/>
              </a:defRPr>
            </a:lvl5pPr>
            <a:lvl6pPr lvl="5" algn="ctr">
              <a:lnSpc>
                <a:spcPct val="100000"/>
              </a:lnSpc>
              <a:spcBef>
                <a:spcPts val="0"/>
              </a:spcBef>
              <a:spcAft>
                <a:spcPts val="0"/>
              </a:spcAft>
              <a:buSzPts val="3700"/>
              <a:buNone/>
              <a:defRPr>
                <a:latin typeface="Inter"/>
                <a:ea typeface="Inter"/>
                <a:cs typeface="Inter"/>
                <a:sym typeface="Inter"/>
              </a:defRPr>
            </a:lvl6pPr>
            <a:lvl7pPr lvl="6" algn="ctr">
              <a:lnSpc>
                <a:spcPct val="100000"/>
              </a:lnSpc>
              <a:spcBef>
                <a:spcPts val="0"/>
              </a:spcBef>
              <a:spcAft>
                <a:spcPts val="0"/>
              </a:spcAft>
              <a:buSzPts val="3700"/>
              <a:buNone/>
              <a:defRPr>
                <a:latin typeface="Inter"/>
                <a:ea typeface="Inter"/>
                <a:cs typeface="Inter"/>
                <a:sym typeface="Inter"/>
              </a:defRPr>
            </a:lvl7pPr>
            <a:lvl8pPr lvl="7" algn="ctr">
              <a:lnSpc>
                <a:spcPct val="100000"/>
              </a:lnSpc>
              <a:spcBef>
                <a:spcPts val="0"/>
              </a:spcBef>
              <a:spcAft>
                <a:spcPts val="0"/>
              </a:spcAft>
              <a:buSzPts val="3700"/>
              <a:buNone/>
              <a:defRPr>
                <a:latin typeface="Inter"/>
                <a:ea typeface="Inter"/>
                <a:cs typeface="Inter"/>
                <a:sym typeface="Inter"/>
              </a:defRPr>
            </a:lvl8pPr>
            <a:lvl9pPr lvl="8" algn="ctr">
              <a:lnSpc>
                <a:spcPct val="100000"/>
              </a:lnSpc>
              <a:spcBef>
                <a:spcPts val="0"/>
              </a:spcBef>
              <a:spcAft>
                <a:spcPts val="0"/>
              </a:spcAft>
              <a:buSzPts val="3700"/>
              <a:buNone/>
              <a:defRPr>
                <a:latin typeface="Inter"/>
                <a:ea typeface="Inter"/>
                <a:cs typeface="Inter"/>
                <a:sym typeface="Inte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hort statement w/ right image">
  <p:cSld name="BLANK_1_1_1_1_1_1_2_1">
    <p:spTree>
      <p:nvGrpSpPr>
        <p:cNvPr id="19" name="Shape 19"/>
        <p:cNvGrpSpPr/>
        <p:nvPr/>
      </p:nvGrpSpPr>
      <p:grpSpPr>
        <a:xfrm>
          <a:off x="0" y="0"/>
          <a:ext cx="0" cy="0"/>
          <a:chOff x="0" y="0"/>
          <a:chExt cx="0" cy="0"/>
        </a:xfrm>
      </p:grpSpPr>
      <p:sp>
        <p:nvSpPr>
          <p:cNvPr id="20" name="Google Shape;20;p3"/>
          <p:cNvSpPr txBox="1"/>
          <p:nvPr>
            <p:ph type="ctrTitle"/>
          </p:nvPr>
        </p:nvSpPr>
        <p:spPr>
          <a:xfrm>
            <a:off x="0" y="2966167"/>
            <a:ext cx="6096000" cy="202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6900"/>
              <a:buFont typeface="Inter Black"/>
              <a:buNone/>
              <a:defRPr sz="6900">
                <a:latin typeface="Inter Black"/>
                <a:ea typeface="Inter Black"/>
                <a:cs typeface="Inter Black"/>
                <a:sym typeface="Inter Black"/>
              </a:defRPr>
            </a:lvl1pPr>
            <a:lvl2pPr lvl="1" algn="ctr">
              <a:lnSpc>
                <a:spcPct val="100000"/>
              </a:lnSpc>
              <a:spcBef>
                <a:spcPts val="0"/>
              </a:spcBef>
              <a:spcAft>
                <a:spcPts val="0"/>
              </a:spcAft>
              <a:buSzPts val="6900"/>
              <a:buFont typeface="Inter Black"/>
              <a:buNone/>
              <a:defRPr sz="6900">
                <a:latin typeface="Inter Black"/>
                <a:ea typeface="Inter Black"/>
                <a:cs typeface="Inter Black"/>
                <a:sym typeface="Inter Black"/>
              </a:defRPr>
            </a:lvl2pPr>
            <a:lvl3pPr lvl="2" algn="ctr">
              <a:lnSpc>
                <a:spcPct val="100000"/>
              </a:lnSpc>
              <a:spcBef>
                <a:spcPts val="0"/>
              </a:spcBef>
              <a:spcAft>
                <a:spcPts val="0"/>
              </a:spcAft>
              <a:buSzPts val="6900"/>
              <a:buFont typeface="Inter Black"/>
              <a:buNone/>
              <a:defRPr sz="6900">
                <a:latin typeface="Inter Black"/>
                <a:ea typeface="Inter Black"/>
                <a:cs typeface="Inter Black"/>
                <a:sym typeface="Inter Black"/>
              </a:defRPr>
            </a:lvl3pPr>
            <a:lvl4pPr lvl="3" algn="ctr">
              <a:lnSpc>
                <a:spcPct val="100000"/>
              </a:lnSpc>
              <a:spcBef>
                <a:spcPts val="0"/>
              </a:spcBef>
              <a:spcAft>
                <a:spcPts val="0"/>
              </a:spcAft>
              <a:buSzPts val="6900"/>
              <a:buFont typeface="Inter Black"/>
              <a:buNone/>
              <a:defRPr sz="6900">
                <a:latin typeface="Inter Black"/>
                <a:ea typeface="Inter Black"/>
                <a:cs typeface="Inter Black"/>
                <a:sym typeface="Inter Black"/>
              </a:defRPr>
            </a:lvl4pPr>
            <a:lvl5pPr lvl="4" algn="ctr">
              <a:lnSpc>
                <a:spcPct val="100000"/>
              </a:lnSpc>
              <a:spcBef>
                <a:spcPts val="0"/>
              </a:spcBef>
              <a:spcAft>
                <a:spcPts val="0"/>
              </a:spcAft>
              <a:buSzPts val="6900"/>
              <a:buFont typeface="Inter Black"/>
              <a:buNone/>
              <a:defRPr sz="6900">
                <a:latin typeface="Inter Black"/>
                <a:ea typeface="Inter Black"/>
                <a:cs typeface="Inter Black"/>
                <a:sym typeface="Inter Black"/>
              </a:defRPr>
            </a:lvl5pPr>
            <a:lvl6pPr lvl="5" algn="ctr">
              <a:lnSpc>
                <a:spcPct val="100000"/>
              </a:lnSpc>
              <a:spcBef>
                <a:spcPts val="0"/>
              </a:spcBef>
              <a:spcAft>
                <a:spcPts val="0"/>
              </a:spcAft>
              <a:buSzPts val="6900"/>
              <a:buFont typeface="Inter Black"/>
              <a:buNone/>
              <a:defRPr sz="6900">
                <a:latin typeface="Inter Black"/>
                <a:ea typeface="Inter Black"/>
                <a:cs typeface="Inter Black"/>
                <a:sym typeface="Inter Black"/>
              </a:defRPr>
            </a:lvl6pPr>
            <a:lvl7pPr lvl="6" algn="ctr">
              <a:lnSpc>
                <a:spcPct val="100000"/>
              </a:lnSpc>
              <a:spcBef>
                <a:spcPts val="0"/>
              </a:spcBef>
              <a:spcAft>
                <a:spcPts val="0"/>
              </a:spcAft>
              <a:buSzPts val="6900"/>
              <a:buFont typeface="Inter Black"/>
              <a:buNone/>
              <a:defRPr sz="6900">
                <a:latin typeface="Inter Black"/>
                <a:ea typeface="Inter Black"/>
                <a:cs typeface="Inter Black"/>
                <a:sym typeface="Inter Black"/>
              </a:defRPr>
            </a:lvl7pPr>
            <a:lvl8pPr lvl="7" algn="ctr">
              <a:lnSpc>
                <a:spcPct val="100000"/>
              </a:lnSpc>
              <a:spcBef>
                <a:spcPts val="0"/>
              </a:spcBef>
              <a:spcAft>
                <a:spcPts val="0"/>
              </a:spcAft>
              <a:buSzPts val="6900"/>
              <a:buFont typeface="Inter Black"/>
              <a:buNone/>
              <a:defRPr sz="6900">
                <a:latin typeface="Inter Black"/>
                <a:ea typeface="Inter Black"/>
                <a:cs typeface="Inter Black"/>
                <a:sym typeface="Inter Black"/>
              </a:defRPr>
            </a:lvl8pPr>
            <a:lvl9pPr lvl="8" algn="ctr">
              <a:lnSpc>
                <a:spcPct val="100000"/>
              </a:lnSpc>
              <a:spcBef>
                <a:spcPts val="0"/>
              </a:spcBef>
              <a:spcAft>
                <a:spcPts val="0"/>
              </a:spcAft>
              <a:buSzPts val="6900"/>
              <a:buFont typeface="Inter Black"/>
              <a:buNone/>
              <a:defRPr sz="6900">
                <a:latin typeface="Inter Black"/>
                <a:ea typeface="Inter Black"/>
                <a:cs typeface="Inter Black"/>
                <a:sym typeface="Inter Black"/>
              </a:defRPr>
            </a:lvl9pPr>
          </a:lstStyle>
          <a:p/>
        </p:txBody>
      </p:sp>
      <p:sp>
        <p:nvSpPr>
          <p:cNvPr id="21" name="Google Shape;21;p3"/>
          <p:cNvSpPr txBox="1"/>
          <p:nvPr>
            <p:ph idx="1" type="subTitle"/>
          </p:nvPr>
        </p:nvSpPr>
        <p:spPr>
          <a:xfrm>
            <a:off x="0" y="2372567"/>
            <a:ext cx="6096000" cy="8577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 Statement - 3">
  <p:cSld name="SECTION_TITLE_AND_DESCRIPTION_1_1">
    <p:spTree>
      <p:nvGrpSpPr>
        <p:cNvPr id="107" name="Shape 107"/>
        <p:cNvGrpSpPr/>
        <p:nvPr/>
      </p:nvGrpSpPr>
      <p:grpSpPr>
        <a:xfrm>
          <a:off x="0" y="0"/>
          <a:ext cx="0" cy="0"/>
          <a:chOff x="0" y="0"/>
          <a:chExt cx="0" cy="0"/>
        </a:xfrm>
      </p:grpSpPr>
      <p:sp>
        <p:nvSpPr>
          <p:cNvPr id="108" name="Google Shape;108;p21"/>
          <p:cNvSpPr txBox="1"/>
          <p:nvPr>
            <p:ph idx="1" type="subTitle"/>
          </p:nvPr>
        </p:nvSpPr>
        <p:spPr>
          <a:xfrm>
            <a:off x="3700800" y="1988767"/>
            <a:ext cx="4790400" cy="1349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sp>
        <p:nvSpPr>
          <p:cNvPr id="109" name="Google Shape;109;p21"/>
          <p:cNvSpPr txBox="1"/>
          <p:nvPr>
            <p:ph type="title"/>
          </p:nvPr>
        </p:nvSpPr>
        <p:spPr>
          <a:xfrm>
            <a:off x="2228400" y="3242567"/>
            <a:ext cx="7735200" cy="519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a:latin typeface="Inter"/>
                <a:ea typeface="Inter"/>
                <a:cs typeface="Inter"/>
                <a:sym typeface="Inter"/>
              </a:defRPr>
            </a:lvl1pPr>
            <a:lvl2pPr lvl="1" algn="ctr">
              <a:lnSpc>
                <a:spcPct val="100000"/>
              </a:lnSpc>
              <a:spcBef>
                <a:spcPts val="0"/>
              </a:spcBef>
              <a:spcAft>
                <a:spcPts val="0"/>
              </a:spcAft>
              <a:buSzPts val="3700"/>
              <a:buNone/>
              <a:defRPr>
                <a:latin typeface="Inter"/>
                <a:ea typeface="Inter"/>
                <a:cs typeface="Inter"/>
                <a:sym typeface="Inter"/>
              </a:defRPr>
            </a:lvl2pPr>
            <a:lvl3pPr lvl="2" algn="ctr">
              <a:lnSpc>
                <a:spcPct val="100000"/>
              </a:lnSpc>
              <a:spcBef>
                <a:spcPts val="0"/>
              </a:spcBef>
              <a:spcAft>
                <a:spcPts val="0"/>
              </a:spcAft>
              <a:buSzPts val="3700"/>
              <a:buNone/>
              <a:defRPr>
                <a:latin typeface="Inter"/>
                <a:ea typeface="Inter"/>
                <a:cs typeface="Inter"/>
                <a:sym typeface="Inter"/>
              </a:defRPr>
            </a:lvl3pPr>
            <a:lvl4pPr lvl="3" algn="ctr">
              <a:lnSpc>
                <a:spcPct val="100000"/>
              </a:lnSpc>
              <a:spcBef>
                <a:spcPts val="0"/>
              </a:spcBef>
              <a:spcAft>
                <a:spcPts val="0"/>
              </a:spcAft>
              <a:buSzPts val="3700"/>
              <a:buNone/>
              <a:defRPr>
                <a:latin typeface="Inter"/>
                <a:ea typeface="Inter"/>
                <a:cs typeface="Inter"/>
                <a:sym typeface="Inter"/>
              </a:defRPr>
            </a:lvl4pPr>
            <a:lvl5pPr lvl="4" algn="ctr">
              <a:lnSpc>
                <a:spcPct val="100000"/>
              </a:lnSpc>
              <a:spcBef>
                <a:spcPts val="0"/>
              </a:spcBef>
              <a:spcAft>
                <a:spcPts val="0"/>
              </a:spcAft>
              <a:buSzPts val="3700"/>
              <a:buNone/>
              <a:defRPr>
                <a:latin typeface="Inter"/>
                <a:ea typeface="Inter"/>
                <a:cs typeface="Inter"/>
                <a:sym typeface="Inter"/>
              </a:defRPr>
            </a:lvl5pPr>
            <a:lvl6pPr lvl="5" algn="ctr">
              <a:lnSpc>
                <a:spcPct val="100000"/>
              </a:lnSpc>
              <a:spcBef>
                <a:spcPts val="0"/>
              </a:spcBef>
              <a:spcAft>
                <a:spcPts val="0"/>
              </a:spcAft>
              <a:buSzPts val="3700"/>
              <a:buNone/>
              <a:defRPr>
                <a:latin typeface="Inter"/>
                <a:ea typeface="Inter"/>
                <a:cs typeface="Inter"/>
                <a:sym typeface="Inter"/>
              </a:defRPr>
            </a:lvl6pPr>
            <a:lvl7pPr lvl="6" algn="ctr">
              <a:lnSpc>
                <a:spcPct val="100000"/>
              </a:lnSpc>
              <a:spcBef>
                <a:spcPts val="0"/>
              </a:spcBef>
              <a:spcAft>
                <a:spcPts val="0"/>
              </a:spcAft>
              <a:buSzPts val="3700"/>
              <a:buNone/>
              <a:defRPr>
                <a:latin typeface="Inter"/>
                <a:ea typeface="Inter"/>
                <a:cs typeface="Inter"/>
                <a:sym typeface="Inter"/>
              </a:defRPr>
            </a:lvl7pPr>
            <a:lvl8pPr lvl="7" algn="ctr">
              <a:lnSpc>
                <a:spcPct val="100000"/>
              </a:lnSpc>
              <a:spcBef>
                <a:spcPts val="0"/>
              </a:spcBef>
              <a:spcAft>
                <a:spcPts val="0"/>
              </a:spcAft>
              <a:buSzPts val="3700"/>
              <a:buNone/>
              <a:defRPr>
                <a:latin typeface="Inter"/>
                <a:ea typeface="Inter"/>
                <a:cs typeface="Inter"/>
                <a:sym typeface="Inter"/>
              </a:defRPr>
            </a:lvl8pPr>
            <a:lvl9pPr lvl="8" algn="ctr">
              <a:lnSpc>
                <a:spcPct val="100000"/>
              </a:lnSpc>
              <a:spcBef>
                <a:spcPts val="0"/>
              </a:spcBef>
              <a:spcAft>
                <a:spcPts val="0"/>
              </a:spcAft>
              <a:buSzPts val="3700"/>
              <a:buNone/>
              <a:defRPr>
                <a:latin typeface="Inter"/>
                <a:ea typeface="Inter"/>
                <a:cs typeface="Inter"/>
                <a:sym typeface="Inter"/>
              </a:defRPr>
            </a:lvl9pPr>
          </a:lstStyle>
          <a:p/>
        </p:txBody>
      </p:sp>
      <p:pic>
        <p:nvPicPr>
          <p:cNvPr id="110" name="Google Shape;110;p21"/>
          <p:cNvPicPr preferRelativeResize="0"/>
          <p:nvPr/>
        </p:nvPicPr>
        <p:blipFill rotWithShape="1">
          <a:blip r:embed="rId2">
            <a:alphaModFix/>
          </a:blip>
          <a:srcRect b="28246" l="-3750" r="79521" t="1220"/>
          <a:stretch/>
        </p:blipFill>
        <p:spPr>
          <a:xfrm flipH="1" rot="5400000">
            <a:off x="1897237" y="-1897233"/>
            <a:ext cx="1654798" cy="5449267"/>
          </a:xfrm>
          <a:prstGeom prst="rect">
            <a:avLst/>
          </a:prstGeom>
          <a:noFill/>
          <a:ln>
            <a:noFill/>
          </a:ln>
        </p:spPr>
      </p:pic>
      <p:pic>
        <p:nvPicPr>
          <p:cNvPr id="111" name="Google Shape;111;p21"/>
          <p:cNvPicPr preferRelativeResize="0"/>
          <p:nvPr/>
        </p:nvPicPr>
        <p:blipFill rotWithShape="1">
          <a:blip r:embed="rId3">
            <a:alphaModFix/>
          </a:blip>
          <a:srcRect b="66742" l="33756" r="-205" t="-9076"/>
          <a:stretch/>
        </p:blipFill>
        <p:spPr>
          <a:xfrm flipH="1">
            <a:off x="8314500" y="4834233"/>
            <a:ext cx="3877500" cy="20237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22"/>
          <p:cNvSpPr txBox="1"/>
          <p:nvPr>
            <p:ph type="title"/>
          </p:nvPr>
        </p:nvSpPr>
        <p:spPr>
          <a:xfrm>
            <a:off x="6375400" y="1888600"/>
            <a:ext cx="4856700" cy="24801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3700"/>
              <a:buNone/>
              <a:defRPr b="1" sz="40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14" name="Google Shape;114;p22"/>
          <p:cNvSpPr txBox="1"/>
          <p:nvPr>
            <p:ph idx="1" type="subTitle"/>
          </p:nvPr>
        </p:nvSpPr>
        <p:spPr>
          <a:xfrm>
            <a:off x="7270400" y="4368600"/>
            <a:ext cx="3961500" cy="13755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600"/>
              <a:buNone/>
              <a:defRPr sz="2100"/>
            </a:lvl1pPr>
            <a:lvl2pPr lvl="1" algn="l">
              <a:lnSpc>
                <a:spcPct val="150000"/>
              </a:lnSpc>
              <a:spcBef>
                <a:spcPts val="2100"/>
              </a:spcBef>
              <a:spcAft>
                <a:spcPts val="0"/>
              </a:spcAft>
              <a:buSzPts val="1600"/>
              <a:buNone/>
              <a:defRPr/>
            </a:lvl2pPr>
            <a:lvl3pPr lvl="2" algn="l">
              <a:lnSpc>
                <a:spcPct val="150000"/>
              </a:lnSpc>
              <a:spcBef>
                <a:spcPts val="2100"/>
              </a:spcBef>
              <a:spcAft>
                <a:spcPts val="0"/>
              </a:spcAft>
              <a:buSzPts val="1600"/>
              <a:buNone/>
              <a:defRPr/>
            </a:lvl3pPr>
            <a:lvl4pPr lvl="3" algn="l">
              <a:lnSpc>
                <a:spcPct val="150000"/>
              </a:lnSpc>
              <a:spcBef>
                <a:spcPts val="2100"/>
              </a:spcBef>
              <a:spcAft>
                <a:spcPts val="0"/>
              </a:spcAft>
              <a:buSzPts val="1600"/>
              <a:buNone/>
              <a:defRPr/>
            </a:lvl4pPr>
            <a:lvl5pPr lvl="4" algn="l">
              <a:lnSpc>
                <a:spcPct val="150000"/>
              </a:lnSpc>
              <a:spcBef>
                <a:spcPts val="2100"/>
              </a:spcBef>
              <a:spcAft>
                <a:spcPts val="0"/>
              </a:spcAft>
              <a:buSzPts val="1600"/>
              <a:buNone/>
              <a:defRPr/>
            </a:lvl5pPr>
            <a:lvl6pPr lvl="5" algn="l">
              <a:lnSpc>
                <a:spcPct val="150000"/>
              </a:lnSpc>
              <a:spcBef>
                <a:spcPts val="2100"/>
              </a:spcBef>
              <a:spcAft>
                <a:spcPts val="0"/>
              </a:spcAft>
              <a:buSzPts val="1600"/>
              <a:buNone/>
              <a:defRPr/>
            </a:lvl6pPr>
            <a:lvl7pPr lvl="6" algn="l">
              <a:lnSpc>
                <a:spcPct val="150000"/>
              </a:lnSpc>
              <a:spcBef>
                <a:spcPts val="2100"/>
              </a:spcBef>
              <a:spcAft>
                <a:spcPts val="0"/>
              </a:spcAft>
              <a:buSzPts val="1600"/>
              <a:buNone/>
              <a:defRPr/>
            </a:lvl7pPr>
            <a:lvl8pPr lvl="7" algn="l">
              <a:lnSpc>
                <a:spcPct val="150000"/>
              </a:lnSpc>
              <a:spcBef>
                <a:spcPts val="2100"/>
              </a:spcBef>
              <a:spcAft>
                <a:spcPts val="0"/>
              </a:spcAft>
              <a:buSzPts val="1600"/>
              <a:buNone/>
              <a:defRPr/>
            </a:lvl8pPr>
            <a:lvl9pPr lvl="8" algn="l">
              <a:lnSpc>
                <a:spcPct val="150000"/>
              </a:lnSpc>
              <a:spcBef>
                <a:spcPts val="2100"/>
              </a:spcBef>
              <a:spcAft>
                <a:spcPts val="2100"/>
              </a:spcAft>
              <a:buSzPts val="1600"/>
              <a:buNone/>
              <a:defRPr/>
            </a:lvl9pPr>
          </a:lstStyle>
          <a:p/>
        </p:txBody>
      </p:sp>
      <p:pic>
        <p:nvPicPr>
          <p:cNvPr id="115" name="Google Shape;115;p22"/>
          <p:cNvPicPr preferRelativeResize="0"/>
          <p:nvPr/>
        </p:nvPicPr>
        <p:blipFill rotWithShape="1">
          <a:blip r:embed="rId2">
            <a:alphaModFix/>
          </a:blip>
          <a:srcRect b="27203" l="0" r="75771" t="2264"/>
          <a:stretch/>
        </p:blipFill>
        <p:spPr>
          <a:xfrm rot="-5400000">
            <a:off x="8639969" y="-1897233"/>
            <a:ext cx="1654798" cy="544926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dk1"/>
        </a:solidFill>
      </p:bgPr>
    </p:bg>
    <p:spTree>
      <p:nvGrpSpPr>
        <p:cNvPr id="116" name="Shape 116"/>
        <p:cNvGrpSpPr/>
        <p:nvPr/>
      </p:nvGrpSpPr>
      <p:grpSpPr>
        <a:xfrm>
          <a:off x="0" y="0"/>
          <a:ext cx="0" cy="0"/>
          <a:chOff x="0" y="0"/>
          <a:chExt cx="0" cy="0"/>
        </a:xfrm>
      </p:grpSpPr>
      <p:sp>
        <p:nvSpPr>
          <p:cNvPr id="117" name="Google Shape;117;p23"/>
          <p:cNvSpPr txBox="1"/>
          <p:nvPr>
            <p:ph type="title"/>
          </p:nvPr>
        </p:nvSpPr>
        <p:spPr>
          <a:xfrm>
            <a:off x="429100" y="521100"/>
            <a:ext cx="5012100" cy="55257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3700"/>
              <a:buNone/>
              <a:defRPr b="1" sz="4000">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18" name="Google Shape;118;p23"/>
          <p:cNvSpPr/>
          <p:nvPr/>
        </p:nvSpPr>
        <p:spPr>
          <a:xfrm>
            <a:off x="6096001" y="0"/>
            <a:ext cx="6096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 name="Google Shape;119;p23"/>
          <p:cNvSpPr txBox="1"/>
          <p:nvPr>
            <p:ph idx="1" type="subTitle"/>
          </p:nvPr>
        </p:nvSpPr>
        <p:spPr>
          <a:xfrm>
            <a:off x="6499133" y="383467"/>
            <a:ext cx="4677600" cy="62040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600"/>
              <a:buChar char="●"/>
              <a:defRPr sz="1600"/>
            </a:lvl1pPr>
            <a:lvl2pPr lvl="1" algn="l">
              <a:lnSpc>
                <a:spcPct val="150000"/>
              </a:lnSpc>
              <a:spcBef>
                <a:spcPts val="2100"/>
              </a:spcBef>
              <a:spcAft>
                <a:spcPts val="0"/>
              </a:spcAft>
              <a:buClr>
                <a:srgbClr val="024427"/>
              </a:buClr>
              <a:buSzPts val="1600"/>
              <a:buChar char="○"/>
              <a:defRPr sz="1600"/>
            </a:lvl2pPr>
            <a:lvl3pPr lvl="2" algn="l">
              <a:lnSpc>
                <a:spcPct val="150000"/>
              </a:lnSpc>
              <a:spcBef>
                <a:spcPts val="2100"/>
              </a:spcBef>
              <a:spcAft>
                <a:spcPts val="0"/>
              </a:spcAft>
              <a:buClr>
                <a:srgbClr val="024427"/>
              </a:buClr>
              <a:buSzPts val="1600"/>
              <a:buChar char="■"/>
              <a:defRPr sz="1600"/>
            </a:lvl3pPr>
            <a:lvl4pPr lvl="3" algn="l">
              <a:lnSpc>
                <a:spcPct val="150000"/>
              </a:lnSpc>
              <a:spcBef>
                <a:spcPts val="2100"/>
              </a:spcBef>
              <a:spcAft>
                <a:spcPts val="0"/>
              </a:spcAft>
              <a:buClr>
                <a:srgbClr val="024427"/>
              </a:buClr>
              <a:buSzPts val="1600"/>
              <a:buChar char="●"/>
              <a:defRPr sz="1600"/>
            </a:lvl4pPr>
            <a:lvl5pPr lvl="4" algn="l">
              <a:lnSpc>
                <a:spcPct val="150000"/>
              </a:lnSpc>
              <a:spcBef>
                <a:spcPts val="2100"/>
              </a:spcBef>
              <a:spcAft>
                <a:spcPts val="0"/>
              </a:spcAft>
              <a:buClr>
                <a:srgbClr val="024427"/>
              </a:buClr>
              <a:buSzPts val="1600"/>
              <a:buChar char="○"/>
              <a:defRPr sz="1600"/>
            </a:lvl5pPr>
            <a:lvl6pPr lvl="5" algn="l">
              <a:lnSpc>
                <a:spcPct val="150000"/>
              </a:lnSpc>
              <a:spcBef>
                <a:spcPts val="2100"/>
              </a:spcBef>
              <a:spcAft>
                <a:spcPts val="0"/>
              </a:spcAft>
              <a:buClr>
                <a:srgbClr val="024427"/>
              </a:buClr>
              <a:buSzPts val="1600"/>
              <a:buChar char="■"/>
              <a:defRPr sz="1600"/>
            </a:lvl6pPr>
            <a:lvl7pPr lvl="6" algn="l">
              <a:lnSpc>
                <a:spcPct val="150000"/>
              </a:lnSpc>
              <a:spcBef>
                <a:spcPts val="2100"/>
              </a:spcBef>
              <a:spcAft>
                <a:spcPts val="0"/>
              </a:spcAft>
              <a:buClr>
                <a:srgbClr val="024427"/>
              </a:buClr>
              <a:buSzPts val="1600"/>
              <a:buChar char="●"/>
              <a:defRPr sz="1600"/>
            </a:lvl7pPr>
            <a:lvl8pPr lvl="7" algn="l">
              <a:lnSpc>
                <a:spcPct val="150000"/>
              </a:lnSpc>
              <a:spcBef>
                <a:spcPts val="2100"/>
              </a:spcBef>
              <a:spcAft>
                <a:spcPts val="0"/>
              </a:spcAft>
              <a:buClr>
                <a:srgbClr val="024427"/>
              </a:buClr>
              <a:buSzPts val="1600"/>
              <a:buChar char="○"/>
              <a:defRPr sz="1600"/>
            </a:lvl8pPr>
            <a:lvl9pPr lvl="8" algn="l">
              <a:lnSpc>
                <a:spcPct val="150000"/>
              </a:lnSpc>
              <a:spcBef>
                <a:spcPts val="2100"/>
              </a:spcBef>
              <a:spcAft>
                <a:spcPts val="2100"/>
              </a:spcAft>
              <a:buClr>
                <a:srgbClr val="024427"/>
              </a:buClr>
              <a:buSzPts val="1600"/>
              <a:buChar char="■"/>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imple black">
  <p:cSld name="CAPTION_ONLY_1_1">
    <p:bg>
      <p:bgPr>
        <a:solidFill>
          <a:schemeClr val="dk1"/>
        </a:solidFill>
      </p:bgPr>
    </p:bg>
    <p:spTree>
      <p:nvGrpSpPr>
        <p:cNvPr id="120" name="Shape 120"/>
        <p:cNvGrpSpPr/>
        <p:nvPr/>
      </p:nvGrpSpPr>
      <p:grpSpPr>
        <a:xfrm>
          <a:off x="0" y="0"/>
          <a:ext cx="0" cy="0"/>
          <a:chOff x="0" y="0"/>
          <a:chExt cx="0" cy="0"/>
        </a:xfrm>
      </p:grpSpPr>
      <p:sp>
        <p:nvSpPr>
          <p:cNvPr id="121" name="Google Shape;121;p24"/>
          <p:cNvSpPr txBox="1"/>
          <p:nvPr>
            <p:ph type="title"/>
          </p:nvPr>
        </p:nvSpPr>
        <p:spPr>
          <a:xfrm>
            <a:off x="429100" y="521100"/>
            <a:ext cx="11212500" cy="55257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3700"/>
              <a:buNone/>
              <a:defRPr b="1" sz="4000">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black w/ eyebrow">
  <p:cSld name="CAPTION_ONLY_1_1_2">
    <p:bg>
      <p:bgPr>
        <a:solidFill>
          <a:schemeClr val="dk1"/>
        </a:solidFill>
      </p:bgPr>
    </p:bg>
    <p:spTree>
      <p:nvGrpSpPr>
        <p:cNvPr id="122" name="Shape 122"/>
        <p:cNvGrpSpPr/>
        <p:nvPr/>
      </p:nvGrpSpPr>
      <p:grpSpPr>
        <a:xfrm>
          <a:off x="0" y="0"/>
          <a:ext cx="0" cy="0"/>
          <a:chOff x="0" y="0"/>
          <a:chExt cx="0" cy="0"/>
        </a:xfrm>
      </p:grpSpPr>
      <p:sp>
        <p:nvSpPr>
          <p:cNvPr id="123" name="Google Shape;123;p25"/>
          <p:cNvSpPr txBox="1"/>
          <p:nvPr>
            <p:ph type="title"/>
          </p:nvPr>
        </p:nvSpPr>
        <p:spPr>
          <a:xfrm>
            <a:off x="429100" y="789400"/>
            <a:ext cx="11212500" cy="52572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3700"/>
              <a:buNone/>
              <a:defRPr b="1" sz="4000">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24" name="Google Shape;124;p25"/>
          <p:cNvSpPr txBox="1"/>
          <p:nvPr>
            <p:ph idx="1" type="subTitle"/>
          </p:nvPr>
        </p:nvSpPr>
        <p:spPr>
          <a:xfrm>
            <a:off x="542968" y="2499360"/>
            <a:ext cx="5136000" cy="49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CCCCCC"/>
              </a:buClr>
              <a:buSzPts val="1200"/>
              <a:buNone/>
              <a:defRPr sz="1200">
                <a:solidFill>
                  <a:srgbClr val="CCCCCC"/>
                </a:solidFill>
              </a:defRPr>
            </a:lvl1pPr>
            <a:lvl2pPr lvl="1" algn="l">
              <a:lnSpc>
                <a:spcPct val="100000"/>
              </a:lnSpc>
              <a:spcBef>
                <a:spcPts val="0"/>
              </a:spcBef>
              <a:spcAft>
                <a:spcPts val="0"/>
              </a:spcAft>
              <a:buClr>
                <a:srgbClr val="CCCCCC"/>
              </a:buClr>
              <a:buSzPts val="1200"/>
              <a:buNone/>
              <a:defRPr sz="1200">
                <a:solidFill>
                  <a:srgbClr val="CCCCCC"/>
                </a:solidFill>
              </a:defRPr>
            </a:lvl2pPr>
            <a:lvl3pPr lvl="2" algn="l">
              <a:lnSpc>
                <a:spcPct val="100000"/>
              </a:lnSpc>
              <a:spcBef>
                <a:spcPts val="0"/>
              </a:spcBef>
              <a:spcAft>
                <a:spcPts val="0"/>
              </a:spcAft>
              <a:buClr>
                <a:srgbClr val="CCCCCC"/>
              </a:buClr>
              <a:buSzPts val="1200"/>
              <a:buNone/>
              <a:defRPr sz="1200">
                <a:solidFill>
                  <a:srgbClr val="CCCCCC"/>
                </a:solidFill>
              </a:defRPr>
            </a:lvl3pPr>
            <a:lvl4pPr lvl="3" algn="l">
              <a:lnSpc>
                <a:spcPct val="100000"/>
              </a:lnSpc>
              <a:spcBef>
                <a:spcPts val="0"/>
              </a:spcBef>
              <a:spcAft>
                <a:spcPts val="0"/>
              </a:spcAft>
              <a:buClr>
                <a:srgbClr val="CCCCCC"/>
              </a:buClr>
              <a:buSzPts val="1200"/>
              <a:buNone/>
              <a:defRPr sz="1200">
                <a:solidFill>
                  <a:srgbClr val="CCCCCC"/>
                </a:solidFill>
              </a:defRPr>
            </a:lvl4pPr>
            <a:lvl5pPr lvl="4" algn="l">
              <a:lnSpc>
                <a:spcPct val="100000"/>
              </a:lnSpc>
              <a:spcBef>
                <a:spcPts val="0"/>
              </a:spcBef>
              <a:spcAft>
                <a:spcPts val="0"/>
              </a:spcAft>
              <a:buClr>
                <a:srgbClr val="CCCCCC"/>
              </a:buClr>
              <a:buSzPts val="1200"/>
              <a:buNone/>
              <a:defRPr sz="1200">
                <a:solidFill>
                  <a:srgbClr val="CCCCCC"/>
                </a:solidFill>
              </a:defRPr>
            </a:lvl5pPr>
            <a:lvl6pPr lvl="5" algn="l">
              <a:lnSpc>
                <a:spcPct val="100000"/>
              </a:lnSpc>
              <a:spcBef>
                <a:spcPts val="0"/>
              </a:spcBef>
              <a:spcAft>
                <a:spcPts val="0"/>
              </a:spcAft>
              <a:buClr>
                <a:srgbClr val="CCCCCC"/>
              </a:buClr>
              <a:buSzPts val="1200"/>
              <a:buNone/>
              <a:defRPr sz="1200">
                <a:solidFill>
                  <a:srgbClr val="CCCCCC"/>
                </a:solidFill>
              </a:defRPr>
            </a:lvl6pPr>
            <a:lvl7pPr lvl="6" algn="l">
              <a:lnSpc>
                <a:spcPct val="100000"/>
              </a:lnSpc>
              <a:spcBef>
                <a:spcPts val="0"/>
              </a:spcBef>
              <a:spcAft>
                <a:spcPts val="0"/>
              </a:spcAft>
              <a:buClr>
                <a:srgbClr val="CCCCCC"/>
              </a:buClr>
              <a:buSzPts val="1200"/>
              <a:buNone/>
              <a:defRPr sz="1200">
                <a:solidFill>
                  <a:srgbClr val="CCCCCC"/>
                </a:solidFill>
              </a:defRPr>
            </a:lvl7pPr>
            <a:lvl8pPr lvl="7" algn="l">
              <a:lnSpc>
                <a:spcPct val="100000"/>
              </a:lnSpc>
              <a:spcBef>
                <a:spcPts val="0"/>
              </a:spcBef>
              <a:spcAft>
                <a:spcPts val="0"/>
              </a:spcAft>
              <a:buClr>
                <a:srgbClr val="CCCCCC"/>
              </a:buClr>
              <a:buSzPts val="1200"/>
              <a:buNone/>
              <a:defRPr sz="1200">
                <a:solidFill>
                  <a:srgbClr val="CCCCCC"/>
                </a:solidFill>
              </a:defRPr>
            </a:lvl8pPr>
            <a:lvl9pPr lvl="8" algn="l">
              <a:lnSpc>
                <a:spcPct val="100000"/>
              </a:lnSpc>
              <a:spcBef>
                <a:spcPts val="0"/>
              </a:spcBef>
              <a:spcAft>
                <a:spcPts val="0"/>
              </a:spcAft>
              <a:buClr>
                <a:srgbClr val="CCCCCC"/>
              </a:buClr>
              <a:buSzPts val="1200"/>
              <a:buNone/>
              <a:defRPr sz="1200">
                <a:solidFill>
                  <a:srgbClr val="CCCCCC"/>
                </a:solidFill>
              </a:defRPr>
            </a:lvl9pPr>
          </a:lstStyle>
          <a:p/>
        </p:txBody>
      </p:sp>
      <p:sp>
        <p:nvSpPr>
          <p:cNvPr id="125" name="Google Shape;125;p25"/>
          <p:cNvSpPr/>
          <p:nvPr/>
        </p:nvSpPr>
        <p:spPr>
          <a:xfrm>
            <a:off x="578631" y="2620967"/>
            <a:ext cx="26100" cy="183900"/>
          </a:xfrm>
          <a:prstGeom prst="roundRect">
            <a:avLst>
              <a:gd fmla="val 16667" name="adj"/>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0BE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imple">
  <p:cSld name="CAPTION_ONLY_1_1_1">
    <p:bg>
      <p:bgPr>
        <a:solidFill>
          <a:schemeClr val="lt1"/>
        </a:solidFill>
      </p:bgPr>
    </p:bg>
    <p:spTree>
      <p:nvGrpSpPr>
        <p:cNvPr id="126" name="Shape 126"/>
        <p:cNvGrpSpPr/>
        <p:nvPr/>
      </p:nvGrpSpPr>
      <p:grpSpPr>
        <a:xfrm>
          <a:off x="0" y="0"/>
          <a:ext cx="0" cy="0"/>
          <a:chOff x="0" y="0"/>
          <a:chExt cx="0" cy="0"/>
        </a:xfrm>
      </p:grpSpPr>
      <p:sp>
        <p:nvSpPr>
          <p:cNvPr id="127" name="Google Shape;127;p26"/>
          <p:cNvSpPr txBox="1"/>
          <p:nvPr>
            <p:ph type="title"/>
          </p:nvPr>
        </p:nvSpPr>
        <p:spPr>
          <a:xfrm>
            <a:off x="429100" y="521100"/>
            <a:ext cx="11212500" cy="55257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3700"/>
              <a:buNone/>
              <a:defRPr b="1" sz="4000"/>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with eyebrow">
  <p:cSld name="CAPTION_ONLY_1_1_1_2">
    <p:bg>
      <p:bgPr>
        <a:solidFill>
          <a:schemeClr val="lt1"/>
        </a:solidFill>
      </p:bgPr>
    </p:bg>
    <p:spTree>
      <p:nvGrpSpPr>
        <p:cNvPr id="128" name="Shape 128"/>
        <p:cNvGrpSpPr/>
        <p:nvPr/>
      </p:nvGrpSpPr>
      <p:grpSpPr>
        <a:xfrm>
          <a:off x="0" y="0"/>
          <a:ext cx="0" cy="0"/>
          <a:chOff x="0" y="0"/>
          <a:chExt cx="0" cy="0"/>
        </a:xfrm>
      </p:grpSpPr>
      <p:sp>
        <p:nvSpPr>
          <p:cNvPr id="129" name="Google Shape;129;p27"/>
          <p:cNvSpPr txBox="1"/>
          <p:nvPr>
            <p:ph type="title"/>
          </p:nvPr>
        </p:nvSpPr>
        <p:spPr>
          <a:xfrm>
            <a:off x="429100" y="800367"/>
            <a:ext cx="11212500" cy="52461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3700"/>
              <a:buNone/>
              <a:defRPr b="1" sz="4000"/>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30" name="Google Shape;130;p27"/>
          <p:cNvSpPr txBox="1"/>
          <p:nvPr>
            <p:ph idx="1" type="subTitle"/>
          </p:nvPr>
        </p:nvSpPr>
        <p:spPr>
          <a:xfrm>
            <a:off x="542968" y="2499360"/>
            <a:ext cx="5136000" cy="49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31" name="Google Shape;131;p27"/>
          <p:cNvSpPr/>
          <p:nvPr/>
        </p:nvSpPr>
        <p:spPr>
          <a:xfrm>
            <a:off x="578631" y="2620967"/>
            <a:ext cx="26100" cy="183900"/>
          </a:xfrm>
          <a:prstGeom prst="roundRect">
            <a:avLst>
              <a:gd fmla="val 16667" name="adj"/>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0BEFF"/>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White w/ right image">
  <p:cSld name="CAPTION_ONLY_1_1_1_1">
    <p:bg>
      <p:bgPr>
        <a:solidFill>
          <a:schemeClr val="lt1"/>
        </a:solidFill>
      </p:bgPr>
    </p:bg>
    <p:spTree>
      <p:nvGrpSpPr>
        <p:cNvPr id="132" name="Shape 132"/>
        <p:cNvGrpSpPr/>
        <p:nvPr/>
      </p:nvGrpSpPr>
      <p:grpSpPr>
        <a:xfrm>
          <a:off x="0" y="0"/>
          <a:ext cx="0" cy="0"/>
          <a:chOff x="0" y="0"/>
          <a:chExt cx="0" cy="0"/>
        </a:xfrm>
      </p:grpSpPr>
      <p:sp>
        <p:nvSpPr>
          <p:cNvPr id="133" name="Google Shape;133;p28"/>
          <p:cNvSpPr txBox="1"/>
          <p:nvPr>
            <p:ph type="title"/>
          </p:nvPr>
        </p:nvSpPr>
        <p:spPr>
          <a:xfrm>
            <a:off x="429100" y="521100"/>
            <a:ext cx="5647200" cy="55257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3700"/>
              <a:buNone/>
              <a:defRPr b="1" sz="4000"/>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29"/>
          <p:cNvSpPr txBox="1"/>
          <p:nvPr>
            <p:ph hasCustomPrompt="1" type="title"/>
          </p:nvPr>
        </p:nvSpPr>
        <p:spPr>
          <a:xfrm>
            <a:off x="1712000" y="2077967"/>
            <a:ext cx="8768100" cy="201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2800"/>
              <a:buNone/>
              <a:defRPr sz="12800"/>
            </a:lvl1pPr>
            <a:lvl2pPr lvl="1" algn="ctr">
              <a:lnSpc>
                <a:spcPct val="100000"/>
              </a:lnSpc>
              <a:spcBef>
                <a:spcPts val="0"/>
              </a:spcBef>
              <a:spcAft>
                <a:spcPts val="0"/>
              </a:spcAft>
              <a:buSzPts val="12800"/>
              <a:buNone/>
              <a:defRPr sz="12800"/>
            </a:lvl2pPr>
            <a:lvl3pPr lvl="2" algn="ctr">
              <a:lnSpc>
                <a:spcPct val="100000"/>
              </a:lnSpc>
              <a:spcBef>
                <a:spcPts val="0"/>
              </a:spcBef>
              <a:spcAft>
                <a:spcPts val="0"/>
              </a:spcAft>
              <a:buSzPts val="12800"/>
              <a:buNone/>
              <a:defRPr sz="12800"/>
            </a:lvl3pPr>
            <a:lvl4pPr lvl="3" algn="ctr">
              <a:lnSpc>
                <a:spcPct val="100000"/>
              </a:lnSpc>
              <a:spcBef>
                <a:spcPts val="0"/>
              </a:spcBef>
              <a:spcAft>
                <a:spcPts val="0"/>
              </a:spcAft>
              <a:buSzPts val="12800"/>
              <a:buNone/>
              <a:defRPr sz="12800"/>
            </a:lvl4pPr>
            <a:lvl5pPr lvl="4" algn="ctr">
              <a:lnSpc>
                <a:spcPct val="100000"/>
              </a:lnSpc>
              <a:spcBef>
                <a:spcPts val="0"/>
              </a:spcBef>
              <a:spcAft>
                <a:spcPts val="0"/>
              </a:spcAft>
              <a:buSzPts val="12800"/>
              <a:buNone/>
              <a:defRPr sz="12800"/>
            </a:lvl5pPr>
            <a:lvl6pPr lvl="5" algn="ctr">
              <a:lnSpc>
                <a:spcPct val="100000"/>
              </a:lnSpc>
              <a:spcBef>
                <a:spcPts val="0"/>
              </a:spcBef>
              <a:spcAft>
                <a:spcPts val="0"/>
              </a:spcAft>
              <a:buSzPts val="12800"/>
              <a:buNone/>
              <a:defRPr sz="12800"/>
            </a:lvl6pPr>
            <a:lvl7pPr lvl="6" algn="ctr">
              <a:lnSpc>
                <a:spcPct val="100000"/>
              </a:lnSpc>
              <a:spcBef>
                <a:spcPts val="0"/>
              </a:spcBef>
              <a:spcAft>
                <a:spcPts val="0"/>
              </a:spcAft>
              <a:buSzPts val="12800"/>
              <a:buNone/>
              <a:defRPr sz="12800"/>
            </a:lvl7pPr>
            <a:lvl8pPr lvl="7" algn="ctr">
              <a:lnSpc>
                <a:spcPct val="100000"/>
              </a:lnSpc>
              <a:spcBef>
                <a:spcPts val="0"/>
              </a:spcBef>
              <a:spcAft>
                <a:spcPts val="0"/>
              </a:spcAft>
              <a:buSzPts val="12800"/>
              <a:buNone/>
              <a:defRPr sz="12800"/>
            </a:lvl8pPr>
            <a:lvl9pPr lvl="8" algn="ctr">
              <a:lnSpc>
                <a:spcPct val="100000"/>
              </a:lnSpc>
              <a:spcBef>
                <a:spcPts val="0"/>
              </a:spcBef>
              <a:spcAft>
                <a:spcPts val="0"/>
              </a:spcAft>
              <a:buSzPts val="12800"/>
              <a:buNone/>
              <a:defRPr sz="12800"/>
            </a:lvl9pPr>
          </a:lstStyle>
          <a:p>
            <a:r>
              <a:t>xx%</a:t>
            </a:r>
          </a:p>
        </p:txBody>
      </p:sp>
      <p:sp>
        <p:nvSpPr>
          <p:cNvPr id="136" name="Google Shape;136;p29"/>
          <p:cNvSpPr txBox="1"/>
          <p:nvPr>
            <p:ph idx="1" type="subTitle"/>
          </p:nvPr>
        </p:nvSpPr>
        <p:spPr>
          <a:xfrm>
            <a:off x="1712000" y="4092833"/>
            <a:ext cx="8768100" cy="951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2100"/>
              </a:spcBef>
              <a:spcAft>
                <a:spcPts val="0"/>
              </a:spcAft>
              <a:buSzPts val="2100"/>
              <a:buNone/>
              <a:defRPr sz="2100"/>
            </a:lvl2pPr>
            <a:lvl3pPr lvl="2" algn="ctr">
              <a:lnSpc>
                <a:spcPct val="100000"/>
              </a:lnSpc>
              <a:spcBef>
                <a:spcPts val="2100"/>
              </a:spcBef>
              <a:spcAft>
                <a:spcPts val="0"/>
              </a:spcAft>
              <a:buSzPts val="2100"/>
              <a:buNone/>
              <a:defRPr sz="2100"/>
            </a:lvl3pPr>
            <a:lvl4pPr lvl="3" algn="ctr">
              <a:lnSpc>
                <a:spcPct val="100000"/>
              </a:lnSpc>
              <a:spcBef>
                <a:spcPts val="2100"/>
              </a:spcBef>
              <a:spcAft>
                <a:spcPts val="0"/>
              </a:spcAft>
              <a:buSzPts val="2100"/>
              <a:buNone/>
              <a:defRPr sz="2100"/>
            </a:lvl4pPr>
            <a:lvl5pPr lvl="4" algn="ctr">
              <a:lnSpc>
                <a:spcPct val="100000"/>
              </a:lnSpc>
              <a:spcBef>
                <a:spcPts val="2100"/>
              </a:spcBef>
              <a:spcAft>
                <a:spcPts val="0"/>
              </a:spcAft>
              <a:buSzPts val="2100"/>
              <a:buNone/>
              <a:defRPr sz="2100"/>
            </a:lvl5pPr>
            <a:lvl6pPr lvl="5" algn="ctr">
              <a:lnSpc>
                <a:spcPct val="100000"/>
              </a:lnSpc>
              <a:spcBef>
                <a:spcPts val="2100"/>
              </a:spcBef>
              <a:spcAft>
                <a:spcPts val="0"/>
              </a:spcAft>
              <a:buSzPts val="2100"/>
              <a:buNone/>
              <a:defRPr sz="2100"/>
            </a:lvl6pPr>
            <a:lvl7pPr lvl="6" algn="ctr">
              <a:lnSpc>
                <a:spcPct val="100000"/>
              </a:lnSpc>
              <a:spcBef>
                <a:spcPts val="2100"/>
              </a:spcBef>
              <a:spcAft>
                <a:spcPts val="0"/>
              </a:spcAft>
              <a:buSzPts val="2100"/>
              <a:buNone/>
              <a:defRPr sz="2100"/>
            </a:lvl7pPr>
            <a:lvl8pPr lvl="7" algn="ctr">
              <a:lnSpc>
                <a:spcPct val="100000"/>
              </a:lnSpc>
              <a:spcBef>
                <a:spcPts val="2100"/>
              </a:spcBef>
              <a:spcAft>
                <a:spcPts val="0"/>
              </a:spcAft>
              <a:buSzPts val="2100"/>
              <a:buNone/>
              <a:defRPr sz="2100"/>
            </a:lvl8pPr>
            <a:lvl9pPr lvl="8" algn="ctr">
              <a:lnSpc>
                <a:spcPct val="100000"/>
              </a:lnSpc>
              <a:spcBef>
                <a:spcPts val="2100"/>
              </a:spcBef>
              <a:spcAft>
                <a:spcPts val="2100"/>
              </a:spcAft>
              <a:buSzPts val="2100"/>
              <a:buNone/>
              <a:defRPr sz="2100"/>
            </a:lvl9pPr>
          </a:lstStyle>
          <a:p/>
        </p:txBody>
      </p:sp>
      <p:pic>
        <p:nvPicPr>
          <p:cNvPr id="137" name="Google Shape;137;p29"/>
          <p:cNvPicPr preferRelativeResize="0"/>
          <p:nvPr/>
        </p:nvPicPr>
        <p:blipFill rotWithShape="1">
          <a:blip r:embed="rId2">
            <a:alphaModFix/>
          </a:blip>
          <a:srcRect b="0" l="0" r="0" t="62687"/>
          <a:stretch/>
        </p:blipFill>
        <p:spPr>
          <a:xfrm rot="-5400000">
            <a:off x="8235267" y="2217266"/>
            <a:ext cx="6174000" cy="1739467"/>
          </a:xfrm>
          <a:prstGeom prst="rect">
            <a:avLst/>
          </a:prstGeom>
          <a:noFill/>
          <a:ln>
            <a:noFill/>
          </a:ln>
        </p:spPr>
      </p:pic>
      <p:sp>
        <p:nvSpPr>
          <p:cNvPr id="138" name="Google Shape;138;p29"/>
          <p:cNvSpPr/>
          <p:nvPr/>
        </p:nvSpPr>
        <p:spPr>
          <a:xfrm>
            <a:off x="501500" y="6364067"/>
            <a:ext cx="7444800" cy="198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9" name="Google Shape;139;p29"/>
          <p:cNvPicPr preferRelativeResize="0"/>
          <p:nvPr/>
        </p:nvPicPr>
        <p:blipFill rotWithShape="1">
          <a:blip r:embed="rId3">
            <a:alphaModFix/>
          </a:blip>
          <a:srcRect b="0" l="0" r="0" t="0"/>
          <a:stretch/>
        </p:blipFill>
        <p:spPr>
          <a:xfrm flipH="1">
            <a:off x="-2" y="1698700"/>
            <a:ext cx="6832600" cy="515929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0" name="Shape 140"/>
        <p:cNvGrpSpPr/>
        <p:nvPr/>
      </p:nvGrpSpPr>
      <p:grpSpPr>
        <a:xfrm>
          <a:off x="0" y="0"/>
          <a:ext cx="0" cy="0"/>
          <a:chOff x="0" y="0"/>
          <a:chExt cx="0" cy="0"/>
        </a:xfrm>
      </p:grpSpPr>
      <p:sp>
        <p:nvSpPr>
          <p:cNvPr id="141" name="Google Shape;141;p30"/>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Table of Contents">
  <p:cSld name="TITLE_1_1">
    <p:spTree>
      <p:nvGrpSpPr>
        <p:cNvPr id="22" name="Shape 22"/>
        <p:cNvGrpSpPr/>
        <p:nvPr/>
      </p:nvGrpSpPr>
      <p:grpSpPr>
        <a:xfrm>
          <a:off x="0" y="0"/>
          <a:ext cx="0" cy="0"/>
          <a:chOff x="0" y="0"/>
          <a:chExt cx="0" cy="0"/>
        </a:xfrm>
      </p:grpSpPr>
      <p:cxnSp>
        <p:nvCxnSpPr>
          <p:cNvPr id="23" name="Google Shape;23;p4"/>
          <p:cNvCxnSpPr/>
          <p:nvPr/>
        </p:nvCxnSpPr>
        <p:spPr>
          <a:xfrm>
            <a:off x="601300" y="1214247"/>
            <a:ext cx="10925700" cy="0"/>
          </a:xfrm>
          <a:prstGeom prst="straightConnector1">
            <a:avLst/>
          </a:prstGeom>
          <a:noFill/>
          <a:ln cap="flat" cmpd="sng" w="9525">
            <a:solidFill>
              <a:srgbClr val="D9D9D9"/>
            </a:solidFill>
            <a:prstDash val="dot"/>
            <a:round/>
            <a:headEnd len="sm" w="sm" type="none"/>
            <a:tailEnd len="sm" w="sm" type="none"/>
          </a:ln>
        </p:spPr>
      </p:cxnSp>
      <p:sp>
        <p:nvSpPr>
          <p:cNvPr id="24" name="Google Shape;24;p4"/>
          <p:cNvSpPr txBox="1"/>
          <p:nvPr>
            <p:ph idx="1" type="body"/>
          </p:nvPr>
        </p:nvSpPr>
        <p:spPr>
          <a:xfrm>
            <a:off x="517200" y="1639419"/>
            <a:ext cx="11360700" cy="45552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Clr>
                <a:schemeClr val="dk1"/>
              </a:buClr>
              <a:buSzPts val="1600"/>
              <a:buFont typeface="Roboto Mono"/>
              <a:buChar char="●"/>
              <a:defRPr sz="1600">
                <a:solidFill>
                  <a:schemeClr val="dk1"/>
                </a:solidFill>
                <a:latin typeface="Inter"/>
                <a:ea typeface="Inter"/>
                <a:cs typeface="Inter"/>
                <a:sym typeface="Inter"/>
              </a:defRPr>
            </a:lvl1pPr>
            <a:lvl2pPr indent="-330200" lvl="1" marL="9144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2pPr>
            <a:lvl3pPr indent="-330200" lvl="2" marL="13716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3pPr>
            <a:lvl4pPr indent="-330200" lvl="3" marL="18288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4pPr>
            <a:lvl5pPr indent="-330200" lvl="4" marL="22860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5pPr>
            <a:lvl6pPr indent="-330200" lvl="5" marL="27432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6pPr>
            <a:lvl7pPr indent="-330200" lvl="6" marL="32004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7pPr>
            <a:lvl8pPr indent="-330200" lvl="7" marL="36576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8pPr>
            <a:lvl9pPr indent="-330200" lvl="8" marL="4114800" algn="l">
              <a:lnSpc>
                <a:spcPct val="115000"/>
              </a:lnSpc>
              <a:spcBef>
                <a:spcPts val="2100"/>
              </a:spcBef>
              <a:spcAft>
                <a:spcPts val="2100"/>
              </a:spcAft>
              <a:buClr>
                <a:schemeClr val="dk1"/>
              </a:buClr>
              <a:buSzPts val="1600"/>
              <a:buChar char="○"/>
              <a:defRPr sz="1600">
                <a:solidFill>
                  <a:schemeClr val="dk1"/>
                </a:solidFill>
                <a:latin typeface="Inter"/>
                <a:ea typeface="Inter"/>
                <a:cs typeface="Inter"/>
                <a:sym typeface="Inter"/>
              </a:defRPr>
            </a:lvl9pPr>
          </a:lstStyle>
          <a:p/>
        </p:txBody>
      </p:sp>
      <p:sp>
        <p:nvSpPr>
          <p:cNvPr id="25" name="Google Shape;25;p4"/>
          <p:cNvSpPr txBox="1"/>
          <p:nvPr>
            <p:ph idx="2" type="subTitle"/>
          </p:nvPr>
        </p:nvSpPr>
        <p:spPr>
          <a:xfrm>
            <a:off x="365760" y="365760"/>
            <a:ext cx="5136000" cy="49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1600"/>
              <a:buFont typeface="Inter Black"/>
              <a:buNone/>
              <a:defRPr>
                <a:solidFill>
                  <a:schemeClr val="dk1"/>
                </a:solidFill>
                <a:latin typeface="Inter Black"/>
                <a:ea typeface="Inter Black"/>
                <a:cs typeface="Inter Black"/>
                <a:sym typeface="Inter Black"/>
              </a:defRPr>
            </a:lvl1pPr>
            <a:lvl2pPr lvl="1" algn="l">
              <a:lnSpc>
                <a:spcPct val="100000"/>
              </a:lnSpc>
              <a:spcBef>
                <a:spcPts val="0"/>
              </a:spcBef>
              <a:spcAft>
                <a:spcPts val="0"/>
              </a:spcAft>
              <a:buClr>
                <a:schemeClr val="dk1"/>
              </a:buClr>
              <a:buSzPts val="2400"/>
              <a:buFont typeface="Inter Black"/>
              <a:buNone/>
              <a:defRPr sz="2400">
                <a:solidFill>
                  <a:schemeClr val="dk1"/>
                </a:solidFill>
                <a:latin typeface="Inter Black"/>
                <a:ea typeface="Inter Black"/>
                <a:cs typeface="Inter Black"/>
                <a:sym typeface="Inter Black"/>
              </a:defRPr>
            </a:lvl2pPr>
            <a:lvl3pPr lvl="2" algn="l">
              <a:lnSpc>
                <a:spcPct val="100000"/>
              </a:lnSpc>
              <a:spcBef>
                <a:spcPts val="0"/>
              </a:spcBef>
              <a:spcAft>
                <a:spcPts val="0"/>
              </a:spcAft>
              <a:buClr>
                <a:schemeClr val="dk1"/>
              </a:buClr>
              <a:buSzPts val="2400"/>
              <a:buFont typeface="Inter Black"/>
              <a:buNone/>
              <a:defRPr sz="2400">
                <a:solidFill>
                  <a:schemeClr val="dk1"/>
                </a:solidFill>
                <a:latin typeface="Inter Black"/>
                <a:ea typeface="Inter Black"/>
                <a:cs typeface="Inter Black"/>
                <a:sym typeface="Inter Black"/>
              </a:defRPr>
            </a:lvl3pPr>
            <a:lvl4pPr lvl="3" algn="l">
              <a:lnSpc>
                <a:spcPct val="100000"/>
              </a:lnSpc>
              <a:spcBef>
                <a:spcPts val="0"/>
              </a:spcBef>
              <a:spcAft>
                <a:spcPts val="0"/>
              </a:spcAft>
              <a:buClr>
                <a:schemeClr val="dk1"/>
              </a:buClr>
              <a:buSzPts val="2400"/>
              <a:buFont typeface="Inter Black"/>
              <a:buNone/>
              <a:defRPr sz="2400">
                <a:solidFill>
                  <a:schemeClr val="dk1"/>
                </a:solidFill>
                <a:latin typeface="Inter Black"/>
                <a:ea typeface="Inter Black"/>
                <a:cs typeface="Inter Black"/>
                <a:sym typeface="Inter Black"/>
              </a:defRPr>
            </a:lvl4pPr>
            <a:lvl5pPr lvl="4" algn="l">
              <a:lnSpc>
                <a:spcPct val="100000"/>
              </a:lnSpc>
              <a:spcBef>
                <a:spcPts val="0"/>
              </a:spcBef>
              <a:spcAft>
                <a:spcPts val="0"/>
              </a:spcAft>
              <a:buClr>
                <a:schemeClr val="dk1"/>
              </a:buClr>
              <a:buSzPts val="2400"/>
              <a:buFont typeface="Inter Black"/>
              <a:buNone/>
              <a:defRPr sz="2400">
                <a:solidFill>
                  <a:schemeClr val="dk1"/>
                </a:solidFill>
                <a:latin typeface="Inter Black"/>
                <a:ea typeface="Inter Black"/>
                <a:cs typeface="Inter Black"/>
                <a:sym typeface="Inter Black"/>
              </a:defRPr>
            </a:lvl5pPr>
            <a:lvl6pPr lvl="5" algn="l">
              <a:lnSpc>
                <a:spcPct val="100000"/>
              </a:lnSpc>
              <a:spcBef>
                <a:spcPts val="0"/>
              </a:spcBef>
              <a:spcAft>
                <a:spcPts val="0"/>
              </a:spcAft>
              <a:buClr>
                <a:schemeClr val="dk1"/>
              </a:buClr>
              <a:buSzPts val="2400"/>
              <a:buFont typeface="Inter Black"/>
              <a:buNone/>
              <a:defRPr sz="2400">
                <a:solidFill>
                  <a:schemeClr val="dk1"/>
                </a:solidFill>
                <a:latin typeface="Inter Black"/>
                <a:ea typeface="Inter Black"/>
                <a:cs typeface="Inter Black"/>
                <a:sym typeface="Inter Black"/>
              </a:defRPr>
            </a:lvl6pPr>
            <a:lvl7pPr lvl="6" algn="l">
              <a:lnSpc>
                <a:spcPct val="100000"/>
              </a:lnSpc>
              <a:spcBef>
                <a:spcPts val="0"/>
              </a:spcBef>
              <a:spcAft>
                <a:spcPts val="0"/>
              </a:spcAft>
              <a:buClr>
                <a:schemeClr val="dk1"/>
              </a:buClr>
              <a:buSzPts val="2400"/>
              <a:buFont typeface="Inter Black"/>
              <a:buNone/>
              <a:defRPr sz="2400">
                <a:solidFill>
                  <a:schemeClr val="dk1"/>
                </a:solidFill>
                <a:latin typeface="Inter Black"/>
                <a:ea typeface="Inter Black"/>
                <a:cs typeface="Inter Black"/>
                <a:sym typeface="Inter Black"/>
              </a:defRPr>
            </a:lvl7pPr>
            <a:lvl8pPr lvl="7" algn="l">
              <a:lnSpc>
                <a:spcPct val="100000"/>
              </a:lnSpc>
              <a:spcBef>
                <a:spcPts val="0"/>
              </a:spcBef>
              <a:spcAft>
                <a:spcPts val="0"/>
              </a:spcAft>
              <a:buClr>
                <a:schemeClr val="dk1"/>
              </a:buClr>
              <a:buSzPts val="2400"/>
              <a:buFont typeface="Inter Black"/>
              <a:buNone/>
              <a:defRPr sz="2400">
                <a:solidFill>
                  <a:schemeClr val="dk1"/>
                </a:solidFill>
                <a:latin typeface="Inter Black"/>
                <a:ea typeface="Inter Black"/>
                <a:cs typeface="Inter Black"/>
                <a:sym typeface="Inter Black"/>
              </a:defRPr>
            </a:lvl8pPr>
            <a:lvl9pPr lvl="8" algn="l">
              <a:lnSpc>
                <a:spcPct val="100000"/>
              </a:lnSpc>
              <a:spcBef>
                <a:spcPts val="0"/>
              </a:spcBef>
              <a:spcAft>
                <a:spcPts val="0"/>
              </a:spcAft>
              <a:buClr>
                <a:schemeClr val="dk1"/>
              </a:buClr>
              <a:buSzPts val="2400"/>
              <a:buFont typeface="Inter Black"/>
              <a:buNone/>
              <a:defRPr sz="2400">
                <a:solidFill>
                  <a:schemeClr val="dk1"/>
                </a:solidFill>
                <a:latin typeface="Inter Black"/>
                <a:ea typeface="Inter Black"/>
                <a:cs typeface="Inter Black"/>
                <a:sym typeface="Inter Black"/>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footer">
  <p:cSld name="BLANK_1">
    <p:bg>
      <p:bgPr>
        <a:noFill/>
      </p:bgPr>
    </p:bg>
    <p:spTree>
      <p:nvGrpSpPr>
        <p:cNvPr id="142" name="Shape 14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3" name="Shape 143"/>
        <p:cNvGrpSpPr/>
        <p:nvPr/>
      </p:nvGrpSpPr>
      <p:grpSpPr>
        <a:xfrm>
          <a:off x="0" y="0"/>
          <a:ext cx="0" cy="0"/>
          <a:chOff x="0" y="0"/>
          <a:chExt cx="0" cy="0"/>
        </a:xfrm>
      </p:grpSpPr>
      <p:sp>
        <p:nvSpPr>
          <p:cNvPr id="144" name="Google Shape;144;p32"/>
          <p:cNvSpPr txBox="1"/>
          <p:nvPr>
            <p:ph type="title"/>
          </p:nvPr>
        </p:nvSpPr>
        <p:spPr>
          <a:xfrm>
            <a:off x="3053367" y="4471300"/>
            <a:ext cx="6085200" cy="7092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400"/>
              <a:buNone/>
              <a:defRPr b="1"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5" name="Google Shape;145;p32"/>
          <p:cNvSpPr txBox="1"/>
          <p:nvPr>
            <p:ph idx="1" type="subTitle"/>
          </p:nvPr>
        </p:nvSpPr>
        <p:spPr>
          <a:xfrm>
            <a:off x="1939600" y="2736633"/>
            <a:ext cx="8312700" cy="16656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600"/>
              <a:buNone/>
              <a:defRPr sz="33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pic>
        <p:nvPicPr>
          <p:cNvPr id="146" name="Google Shape;146;p32"/>
          <p:cNvPicPr preferRelativeResize="0"/>
          <p:nvPr/>
        </p:nvPicPr>
        <p:blipFill rotWithShape="1">
          <a:blip r:embed="rId2">
            <a:alphaModFix/>
          </a:blip>
          <a:srcRect b="28246" l="-3750" r="79521" t="1220"/>
          <a:stretch/>
        </p:blipFill>
        <p:spPr>
          <a:xfrm flipH="1" rot="5400000">
            <a:off x="1897237" y="-1897233"/>
            <a:ext cx="1654798" cy="5449267"/>
          </a:xfrm>
          <a:prstGeom prst="rect">
            <a:avLst/>
          </a:prstGeom>
          <a:noFill/>
          <a:ln>
            <a:noFill/>
          </a:ln>
        </p:spPr>
      </p:pic>
      <p:pic>
        <p:nvPicPr>
          <p:cNvPr id="147" name="Google Shape;147;p32"/>
          <p:cNvPicPr preferRelativeResize="0"/>
          <p:nvPr/>
        </p:nvPicPr>
        <p:blipFill rotWithShape="1">
          <a:blip r:embed="rId3">
            <a:alphaModFix/>
          </a:blip>
          <a:srcRect b="66742" l="33756" r="-205" t="-9076"/>
          <a:stretch/>
        </p:blipFill>
        <p:spPr>
          <a:xfrm flipH="1">
            <a:off x="8314500" y="4834233"/>
            <a:ext cx="3877500" cy="202376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8" name="Shape 148"/>
        <p:cNvGrpSpPr/>
        <p:nvPr/>
      </p:nvGrpSpPr>
      <p:grpSpPr>
        <a:xfrm>
          <a:off x="0" y="0"/>
          <a:ext cx="0" cy="0"/>
          <a:chOff x="0" y="0"/>
          <a:chExt cx="0" cy="0"/>
        </a:xfrm>
      </p:grpSpPr>
      <p:sp>
        <p:nvSpPr>
          <p:cNvPr id="149" name="Google Shape;149;p33"/>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1"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0" name="Google Shape;150;p33"/>
          <p:cNvSpPr txBox="1"/>
          <p:nvPr>
            <p:ph idx="2" type="title"/>
          </p:nvPr>
        </p:nvSpPr>
        <p:spPr>
          <a:xfrm>
            <a:off x="960000" y="3524984"/>
            <a:ext cx="31152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200"/>
              <a:buFont typeface="Inter"/>
              <a:buNone/>
              <a:defRPr b="1" sz="2700">
                <a:latin typeface="Inter"/>
                <a:ea typeface="Inter"/>
                <a:cs typeface="Inter"/>
                <a:sym typeface="Inter"/>
              </a:defRPr>
            </a:lvl1pPr>
            <a:lvl2pPr lvl="1" algn="ctr">
              <a:lnSpc>
                <a:spcPct val="100000"/>
              </a:lnSpc>
              <a:spcBef>
                <a:spcPts val="0"/>
              </a:spcBef>
              <a:spcAft>
                <a:spcPts val="0"/>
              </a:spcAft>
              <a:buSzPts val="3200"/>
              <a:buFont typeface="Inter"/>
              <a:buNone/>
              <a:defRPr b="1" sz="3200">
                <a:latin typeface="Inter"/>
                <a:ea typeface="Inter"/>
                <a:cs typeface="Inter"/>
                <a:sym typeface="Inter"/>
              </a:defRPr>
            </a:lvl2pPr>
            <a:lvl3pPr lvl="2" algn="ctr">
              <a:lnSpc>
                <a:spcPct val="100000"/>
              </a:lnSpc>
              <a:spcBef>
                <a:spcPts val="0"/>
              </a:spcBef>
              <a:spcAft>
                <a:spcPts val="0"/>
              </a:spcAft>
              <a:buSzPts val="3200"/>
              <a:buFont typeface="Inter"/>
              <a:buNone/>
              <a:defRPr b="1" sz="3200">
                <a:latin typeface="Inter"/>
                <a:ea typeface="Inter"/>
                <a:cs typeface="Inter"/>
                <a:sym typeface="Inter"/>
              </a:defRPr>
            </a:lvl3pPr>
            <a:lvl4pPr lvl="3" algn="ctr">
              <a:lnSpc>
                <a:spcPct val="100000"/>
              </a:lnSpc>
              <a:spcBef>
                <a:spcPts val="0"/>
              </a:spcBef>
              <a:spcAft>
                <a:spcPts val="0"/>
              </a:spcAft>
              <a:buSzPts val="3200"/>
              <a:buFont typeface="Inter"/>
              <a:buNone/>
              <a:defRPr b="1" sz="3200">
                <a:latin typeface="Inter"/>
                <a:ea typeface="Inter"/>
                <a:cs typeface="Inter"/>
                <a:sym typeface="Inter"/>
              </a:defRPr>
            </a:lvl4pPr>
            <a:lvl5pPr lvl="4" algn="ctr">
              <a:lnSpc>
                <a:spcPct val="100000"/>
              </a:lnSpc>
              <a:spcBef>
                <a:spcPts val="0"/>
              </a:spcBef>
              <a:spcAft>
                <a:spcPts val="0"/>
              </a:spcAft>
              <a:buSzPts val="3200"/>
              <a:buFont typeface="Inter"/>
              <a:buNone/>
              <a:defRPr b="1" sz="3200">
                <a:latin typeface="Inter"/>
                <a:ea typeface="Inter"/>
                <a:cs typeface="Inter"/>
                <a:sym typeface="Inter"/>
              </a:defRPr>
            </a:lvl5pPr>
            <a:lvl6pPr lvl="5" algn="ctr">
              <a:lnSpc>
                <a:spcPct val="100000"/>
              </a:lnSpc>
              <a:spcBef>
                <a:spcPts val="0"/>
              </a:spcBef>
              <a:spcAft>
                <a:spcPts val="0"/>
              </a:spcAft>
              <a:buSzPts val="3200"/>
              <a:buFont typeface="Inter"/>
              <a:buNone/>
              <a:defRPr b="1" sz="3200">
                <a:latin typeface="Inter"/>
                <a:ea typeface="Inter"/>
                <a:cs typeface="Inter"/>
                <a:sym typeface="Inter"/>
              </a:defRPr>
            </a:lvl6pPr>
            <a:lvl7pPr lvl="6" algn="ctr">
              <a:lnSpc>
                <a:spcPct val="100000"/>
              </a:lnSpc>
              <a:spcBef>
                <a:spcPts val="0"/>
              </a:spcBef>
              <a:spcAft>
                <a:spcPts val="0"/>
              </a:spcAft>
              <a:buSzPts val="3200"/>
              <a:buFont typeface="Inter"/>
              <a:buNone/>
              <a:defRPr b="1" sz="3200">
                <a:latin typeface="Inter"/>
                <a:ea typeface="Inter"/>
                <a:cs typeface="Inter"/>
                <a:sym typeface="Inter"/>
              </a:defRPr>
            </a:lvl7pPr>
            <a:lvl8pPr lvl="7" algn="ctr">
              <a:lnSpc>
                <a:spcPct val="100000"/>
              </a:lnSpc>
              <a:spcBef>
                <a:spcPts val="0"/>
              </a:spcBef>
              <a:spcAft>
                <a:spcPts val="0"/>
              </a:spcAft>
              <a:buSzPts val="3200"/>
              <a:buFont typeface="Inter"/>
              <a:buNone/>
              <a:defRPr b="1" sz="3200">
                <a:latin typeface="Inter"/>
                <a:ea typeface="Inter"/>
                <a:cs typeface="Inter"/>
                <a:sym typeface="Inter"/>
              </a:defRPr>
            </a:lvl8pPr>
            <a:lvl9pPr lvl="8" algn="ctr">
              <a:lnSpc>
                <a:spcPct val="100000"/>
              </a:lnSpc>
              <a:spcBef>
                <a:spcPts val="0"/>
              </a:spcBef>
              <a:spcAft>
                <a:spcPts val="0"/>
              </a:spcAft>
              <a:buSzPts val="3200"/>
              <a:buFont typeface="Inter"/>
              <a:buNone/>
              <a:defRPr b="1" sz="3200">
                <a:latin typeface="Inter"/>
                <a:ea typeface="Inter"/>
                <a:cs typeface="Inter"/>
                <a:sym typeface="Inter"/>
              </a:defRPr>
            </a:lvl9pPr>
          </a:lstStyle>
          <a:p/>
        </p:txBody>
      </p:sp>
      <p:sp>
        <p:nvSpPr>
          <p:cNvPr id="151" name="Google Shape;151;p33"/>
          <p:cNvSpPr txBox="1"/>
          <p:nvPr>
            <p:ph idx="1" type="subTitle"/>
          </p:nvPr>
        </p:nvSpPr>
        <p:spPr>
          <a:xfrm>
            <a:off x="960000" y="4217167"/>
            <a:ext cx="3115200" cy="1242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600"/>
            </a:lvl1pPr>
            <a:lvl2pPr lvl="1" algn="ctr">
              <a:lnSpc>
                <a:spcPct val="100000"/>
              </a:lnSpc>
              <a:spcBef>
                <a:spcPts val="2100"/>
              </a:spcBef>
              <a:spcAft>
                <a:spcPts val="0"/>
              </a:spcAft>
              <a:buSzPts val="1600"/>
              <a:buNone/>
              <a:defRPr sz="1600"/>
            </a:lvl2pPr>
            <a:lvl3pPr lvl="2" algn="ctr">
              <a:lnSpc>
                <a:spcPct val="100000"/>
              </a:lnSpc>
              <a:spcBef>
                <a:spcPts val="2100"/>
              </a:spcBef>
              <a:spcAft>
                <a:spcPts val="0"/>
              </a:spcAft>
              <a:buSzPts val="1600"/>
              <a:buNone/>
              <a:defRPr sz="1600"/>
            </a:lvl3pPr>
            <a:lvl4pPr lvl="3" algn="ctr">
              <a:lnSpc>
                <a:spcPct val="100000"/>
              </a:lnSpc>
              <a:spcBef>
                <a:spcPts val="2100"/>
              </a:spcBef>
              <a:spcAft>
                <a:spcPts val="0"/>
              </a:spcAft>
              <a:buSzPts val="1600"/>
              <a:buNone/>
              <a:defRPr sz="1600"/>
            </a:lvl4pPr>
            <a:lvl5pPr lvl="4" algn="ctr">
              <a:lnSpc>
                <a:spcPct val="100000"/>
              </a:lnSpc>
              <a:spcBef>
                <a:spcPts val="2100"/>
              </a:spcBef>
              <a:spcAft>
                <a:spcPts val="0"/>
              </a:spcAft>
              <a:buSzPts val="1600"/>
              <a:buNone/>
              <a:defRPr sz="1600"/>
            </a:lvl5pPr>
            <a:lvl6pPr lvl="5" algn="ctr">
              <a:lnSpc>
                <a:spcPct val="100000"/>
              </a:lnSpc>
              <a:spcBef>
                <a:spcPts val="2100"/>
              </a:spcBef>
              <a:spcAft>
                <a:spcPts val="0"/>
              </a:spcAft>
              <a:buSzPts val="1600"/>
              <a:buNone/>
              <a:defRPr sz="1600"/>
            </a:lvl6pPr>
            <a:lvl7pPr lvl="6" algn="ctr">
              <a:lnSpc>
                <a:spcPct val="100000"/>
              </a:lnSpc>
              <a:spcBef>
                <a:spcPts val="2100"/>
              </a:spcBef>
              <a:spcAft>
                <a:spcPts val="0"/>
              </a:spcAft>
              <a:buSzPts val="1600"/>
              <a:buNone/>
              <a:defRPr sz="1600"/>
            </a:lvl7pPr>
            <a:lvl8pPr lvl="7" algn="ctr">
              <a:lnSpc>
                <a:spcPct val="100000"/>
              </a:lnSpc>
              <a:spcBef>
                <a:spcPts val="2100"/>
              </a:spcBef>
              <a:spcAft>
                <a:spcPts val="0"/>
              </a:spcAft>
              <a:buSzPts val="1600"/>
              <a:buNone/>
              <a:defRPr sz="1600"/>
            </a:lvl8pPr>
            <a:lvl9pPr lvl="8" algn="ctr">
              <a:lnSpc>
                <a:spcPct val="100000"/>
              </a:lnSpc>
              <a:spcBef>
                <a:spcPts val="2100"/>
              </a:spcBef>
              <a:spcAft>
                <a:spcPts val="2100"/>
              </a:spcAft>
              <a:buSzPts val="1600"/>
              <a:buNone/>
              <a:defRPr sz="1600"/>
            </a:lvl9pPr>
          </a:lstStyle>
          <a:p/>
        </p:txBody>
      </p:sp>
      <p:sp>
        <p:nvSpPr>
          <p:cNvPr id="152" name="Google Shape;152;p33"/>
          <p:cNvSpPr txBox="1"/>
          <p:nvPr>
            <p:ph idx="3" type="title"/>
          </p:nvPr>
        </p:nvSpPr>
        <p:spPr>
          <a:xfrm>
            <a:off x="4538400" y="3524984"/>
            <a:ext cx="31152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200"/>
              <a:buFont typeface="Inter"/>
              <a:buNone/>
              <a:defRPr b="1" sz="2700">
                <a:latin typeface="Inter"/>
                <a:ea typeface="Inter"/>
                <a:cs typeface="Inter"/>
                <a:sym typeface="Inter"/>
              </a:defRPr>
            </a:lvl1pPr>
            <a:lvl2pPr lvl="1" algn="ctr">
              <a:lnSpc>
                <a:spcPct val="100000"/>
              </a:lnSpc>
              <a:spcBef>
                <a:spcPts val="0"/>
              </a:spcBef>
              <a:spcAft>
                <a:spcPts val="0"/>
              </a:spcAft>
              <a:buSzPts val="3200"/>
              <a:buFont typeface="Inter"/>
              <a:buNone/>
              <a:defRPr b="1" sz="3200">
                <a:latin typeface="Inter"/>
                <a:ea typeface="Inter"/>
                <a:cs typeface="Inter"/>
                <a:sym typeface="Inter"/>
              </a:defRPr>
            </a:lvl2pPr>
            <a:lvl3pPr lvl="2" algn="ctr">
              <a:lnSpc>
                <a:spcPct val="100000"/>
              </a:lnSpc>
              <a:spcBef>
                <a:spcPts val="0"/>
              </a:spcBef>
              <a:spcAft>
                <a:spcPts val="0"/>
              </a:spcAft>
              <a:buSzPts val="3200"/>
              <a:buFont typeface="Inter"/>
              <a:buNone/>
              <a:defRPr b="1" sz="3200">
                <a:latin typeface="Inter"/>
                <a:ea typeface="Inter"/>
                <a:cs typeface="Inter"/>
                <a:sym typeface="Inter"/>
              </a:defRPr>
            </a:lvl3pPr>
            <a:lvl4pPr lvl="3" algn="ctr">
              <a:lnSpc>
                <a:spcPct val="100000"/>
              </a:lnSpc>
              <a:spcBef>
                <a:spcPts val="0"/>
              </a:spcBef>
              <a:spcAft>
                <a:spcPts val="0"/>
              </a:spcAft>
              <a:buSzPts val="3200"/>
              <a:buFont typeface="Inter"/>
              <a:buNone/>
              <a:defRPr b="1" sz="3200">
                <a:latin typeface="Inter"/>
                <a:ea typeface="Inter"/>
                <a:cs typeface="Inter"/>
                <a:sym typeface="Inter"/>
              </a:defRPr>
            </a:lvl4pPr>
            <a:lvl5pPr lvl="4" algn="ctr">
              <a:lnSpc>
                <a:spcPct val="100000"/>
              </a:lnSpc>
              <a:spcBef>
                <a:spcPts val="0"/>
              </a:spcBef>
              <a:spcAft>
                <a:spcPts val="0"/>
              </a:spcAft>
              <a:buSzPts val="3200"/>
              <a:buFont typeface="Inter"/>
              <a:buNone/>
              <a:defRPr b="1" sz="3200">
                <a:latin typeface="Inter"/>
                <a:ea typeface="Inter"/>
                <a:cs typeface="Inter"/>
                <a:sym typeface="Inter"/>
              </a:defRPr>
            </a:lvl5pPr>
            <a:lvl6pPr lvl="5" algn="ctr">
              <a:lnSpc>
                <a:spcPct val="100000"/>
              </a:lnSpc>
              <a:spcBef>
                <a:spcPts val="0"/>
              </a:spcBef>
              <a:spcAft>
                <a:spcPts val="0"/>
              </a:spcAft>
              <a:buSzPts val="3200"/>
              <a:buFont typeface="Inter"/>
              <a:buNone/>
              <a:defRPr b="1" sz="3200">
                <a:latin typeface="Inter"/>
                <a:ea typeface="Inter"/>
                <a:cs typeface="Inter"/>
                <a:sym typeface="Inter"/>
              </a:defRPr>
            </a:lvl6pPr>
            <a:lvl7pPr lvl="6" algn="ctr">
              <a:lnSpc>
                <a:spcPct val="100000"/>
              </a:lnSpc>
              <a:spcBef>
                <a:spcPts val="0"/>
              </a:spcBef>
              <a:spcAft>
                <a:spcPts val="0"/>
              </a:spcAft>
              <a:buSzPts val="3200"/>
              <a:buFont typeface="Inter"/>
              <a:buNone/>
              <a:defRPr b="1" sz="3200">
                <a:latin typeface="Inter"/>
                <a:ea typeface="Inter"/>
                <a:cs typeface="Inter"/>
                <a:sym typeface="Inter"/>
              </a:defRPr>
            </a:lvl7pPr>
            <a:lvl8pPr lvl="7" algn="ctr">
              <a:lnSpc>
                <a:spcPct val="100000"/>
              </a:lnSpc>
              <a:spcBef>
                <a:spcPts val="0"/>
              </a:spcBef>
              <a:spcAft>
                <a:spcPts val="0"/>
              </a:spcAft>
              <a:buSzPts val="3200"/>
              <a:buFont typeface="Inter"/>
              <a:buNone/>
              <a:defRPr b="1" sz="3200">
                <a:latin typeface="Inter"/>
                <a:ea typeface="Inter"/>
                <a:cs typeface="Inter"/>
                <a:sym typeface="Inter"/>
              </a:defRPr>
            </a:lvl8pPr>
            <a:lvl9pPr lvl="8" algn="ctr">
              <a:lnSpc>
                <a:spcPct val="100000"/>
              </a:lnSpc>
              <a:spcBef>
                <a:spcPts val="0"/>
              </a:spcBef>
              <a:spcAft>
                <a:spcPts val="0"/>
              </a:spcAft>
              <a:buSzPts val="3200"/>
              <a:buFont typeface="Inter"/>
              <a:buNone/>
              <a:defRPr b="1" sz="3200">
                <a:latin typeface="Inter"/>
                <a:ea typeface="Inter"/>
                <a:cs typeface="Inter"/>
                <a:sym typeface="Inter"/>
              </a:defRPr>
            </a:lvl9pPr>
          </a:lstStyle>
          <a:p/>
        </p:txBody>
      </p:sp>
      <p:sp>
        <p:nvSpPr>
          <p:cNvPr id="153" name="Google Shape;153;p33"/>
          <p:cNvSpPr txBox="1"/>
          <p:nvPr>
            <p:ph idx="4" type="subTitle"/>
          </p:nvPr>
        </p:nvSpPr>
        <p:spPr>
          <a:xfrm>
            <a:off x="4538400" y="4217167"/>
            <a:ext cx="3115200" cy="1242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600"/>
            </a:lvl1pPr>
            <a:lvl2pPr lvl="1" algn="ctr">
              <a:lnSpc>
                <a:spcPct val="100000"/>
              </a:lnSpc>
              <a:spcBef>
                <a:spcPts val="2100"/>
              </a:spcBef>
              <a:spcAft>
                <a:spcPts val="0"/>
              </a:spcAft>
              <a:buSzPts val="1600"/>
              <a:buNone/>
              <a:defRPr sz="1600"/>
            </a:lvl2pPr>
            <a:lvl3pPr lvl="2" algn="ctr">
              <a:lnSpc>
                <a:spcPct val="100000"/>
              </a:lnSpc>
              <a:spcBef>
                <a:spcPts val="2100"/>
              </a:spcBef>
              <a:spcAft>
                <a:spcPts val="0"/>
              </a:spcAft>
              <a:buSzPts val="1600"/>
              <a:buNone/>
              <a:defRPr sz="1600"/>
            </a:lvl3pPr>
            <a:lvl4pPr lvl="3" algn="ctr">
              <a:lnSpc>
                <a:spcPct val="100000"/>
              </a:lnSpc>
              <a:spcBef>
                <a:spcPts val="2100"/>
              </a:spcBef>
              <a:spcAft>
                <a:spcPts val="0"/>
              </a:spcAft>
              <a:buSzPts val="1600"/>
              <a:buNone/>
              <a:defRPr sz="1600"/>
            </a:lvl4pPr>
            <a:lvl5pPr lvl="4" algn="ctr">
              <a:lnSpc>
                <a:spcPct val="100000"/>
              </a:lnSpc>
              <a:spcBef>
                <a:spcPts val="2100"/>
              </a:spcBef>
              <a:spcAft>
                <a:spcPts val="0"/>
              </a:spcAft>
              <a:buSzPts val="1600"/>
              <a:buNone/>
              <a:defRPr sz="1600"/>
            </a:lvl5pPr>
            <a:lvl6pPr lvl="5" algn="ctr">
              <a:lnSpc>
                <a:spcPct val="100000"/>
              </a:lnSpc>
              <a:spcBef>
                <a:spcPts val="2100"/>
              </a:spcBef>
              <a:spcAft>
                <a:spcPts val="0"/>
              </a:spcAft>
              <a:buSzPts val="1600"/>
              <a:buNone/>
              <a:defRPr sz="1600"/>
            </a:lvl6pPr>
            <a:lvl7pPr lvl="6" algn="ctr">
              <a:lnSpc>
                <a:spcPct val="100000"/>
              </a:lnSpc>
              <a:spcBef>
                <a:spcPts val="2100"/>
              </a:spcBef>
              <a:spcAft>
                <a:spcPts val="0"/>
              </a:spcAft>
              <a:buSzPts val="1600"/>
              <a:buNone/>
              <a:defRPr sz="1600"/>
            </a:lvl7pPr>
            <a:lvl8pPr lvl="7" algn="ctr">
              <a:lnSpc>
                <a:spcPct val="100000"/>
              </a:lnSpc>
              <a:spcBef>
                <a:spcPts val="2100"/>
              </a:spcBef>
              <a:spcAft>
                <a:spcPts val="0"/>
              </a:spcAft>
              <a:buSzPts val="1600"/>
              <a:buNone/>
              <a:defRPr sz="1600"/>
            </a:lvl8pPr>
            <a:lvl9pPr lvl="8" algn="ctr">
              <a:lnSpc>
                <a:spcPct val="100000"/>
              </a:lnSpc>
              <a:spcBef>
                <a:spcPts val="2100"/>
              </a:spcBef>
              <a:spcAft>
                <a:spcPts val="2100"/>
              </a:spcAft>
              <a:buSzPts val="1600"/>
              <a:buNone/>
              <a:defRPr sz="1600"/>
            </a:lvl9pPr>
          </a:lstStyle>
          <a:p/>
        </p:txBody>
      </p:sp>
      <p:sp>
        <p:nvSpPr>
          <p:cNvPr id="154" name="Google Shape;154;p33"/>
          <p:cNvSpPr txBox="1"/>
          <p:nvPr>
            <p:ph idx="5" type="title"/>
          </p:nvPr>
        </p:nvSpPr>
        <p:spPr>
          <a:xfrm>
            <a:off x="8116800" y="3524984"/>
            <a:ext cx="31152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200"/>
              <a:buFont typeface="Inter"/>
              <a:buNone/>
              <a:defRPr b="1" sz="2700">
                <a:latin typeface="Inter"/>
                <a:ea typeface="Inter"/>
                <a:cs typeface="Inter"/>
                <a:sym typeface="Inter"/>
              </a:defRPr>
            </a:lvl1pPr>
            <a:lvl2pPr lvl="1" algn="ctr">
              <a:lnSpc>
                <a:spcPct val="100000"/>
              </a:lnSpc>
              <a:spcBef>
                <a:spcPts val="0"/>
              </a:spcBef>
              <a:spcAft>
                <a:spcPts val="0"/>
              </a:spcAft>
              <a:buSzPts val="3200"/>
              <a:buFont typeface="Inter"/>
              <a:buNone/>
              <a:defRPr b="1" sz="3200">
                <a:latin typeface="Inter"/>
                <a:ea typeface="Inter"/>
                <a:cs typeface="Inter"/>
                <a:sym typeface="Inter"/>
              </a:defRPr>
            </a:lvl2pPr>
            <a:lvl3pPr lvl="2" algn="ctr">
              <a:lnSpc>
                <a:spcPct val="100000"/>
              </a:lnSpc>
              <a:spcBef>
                <a:spcPts val="0"/>
              </a:spcBef>
              <a:spcAft>
                <a:spcPts val="0"/>
              </a:spcAft>
              <a:buSzPts val="3200"/>
              <a:buFont typeface="Inter"/>
              <a:buNone/>
              <a:defRPr b="1" sz="3200">
                <a:latin typeface="Inter"/>
                <a:ea typeface="Inter"/>
                <a:cs typeface="Inter"/>
                <a:sym typeface="Inter"/>
              </a:defRPr>
            </a:lvl3pPr>
            <a:lvl4pPr lvl="3" algn="ctr">
              <a:lnSpc>
                <a:spcPct val="100000"/>
              </a:lnSpc>
              <a:spcBef>
                <a:spcPts val="0"/>
              </a:spcBef>
              <a:spcAft>
                <a:spcPts val="0"/>
              </a:spcAft>
              <a:buSzPts val="3200"/>
              <a:buFont typeface="Inter"/>
              <a:buNone/>
              <a:defRPr b="1" sz="3200">
                <a:latin typeface="Inter"/>
                <a:ea typeface="Inter"/>
                <a:cs typeface="Inter"/>
                <a:sym typeface="Inter"/>
              </a:defRPr>
            </a:lvl4pPr>
            <a:lvl5pPr lvl="4" algn="ctr">
              <a:lnSpc>
                <a:spcPct val="100000"/>
              </a:lnSpc>
              <a:spcBef>
                <a:spcPts val="0"/>
              </a:spcBef>
              <a:spcAft>
                <a:spcPts val="0"/>
              </a:spcAft>
              <a:buSzPts val="3200"/>
              <a:buFont typeface="Inter"/>
              <a:buNone/>
              <a:defRPr b="1" sz="3200">
                <a:latin typeface="Inter"/>
                <a:ea typeface="Inter"/>
                <a:cs typeface="Inter"/>
                <a:sym typeface="Inter"/>
              </a:defRPr>
            </a:lvl5pPr>
            <a:lvl6pPr lvl="5" algn="ctr">
              <a:lnSpc>
                <a:spcPct val="100000"/>
              </a:lnSpc>
              <a:spcBef>
                <a:spcPts val="0"/>
              </a:spcBef>
              <a:spcAft>
                <a:spcPts val="0"/>
              </a:spcAft>
              <a:buSzPts val="3200"/>
              <a:buFont typeface="Inter"/>
              <a:buNone/>
              <a:defRPr b="1" sz="3200">
                <a:latin typeface="Inter"/>
                <a:ea typeface="Inter"/>
                <a:cs typeface="Inter"/>
                <a:sym typeface="Inter"/>
              </a:defRPr>
            </a:lvl6pPr>
            <a:lvl7pPr lvl="6" algn="ctr">
              <a:lnSpc>
                <a:spcPct val="100000"/>
              </a:lnSpc>
              <a:spcBef>
                <a:spcPts val="0"/>
              </a:spcBef>
              <a:spcAft>
                <a:spcPts val="0"/>
              </a:spcAft>
              <a:buSzPts val="3200"/>
              <a:buFont typeface="Inter"/>
              <a:buNone/>
              <a:defRPr b="1" sz="3200">
                <a:latin typeface="Inter"/>
                <a:ea typeface="Inter"/>
                <a:cs typeface="Inter"/>
                <a:sym typeface="Inter"/>
              </a:defRPr>
            </a:lvl7pPr>
            <a:lvl8pPr lvl="7" algn="ctr">
              <a:lnSpc>
                <a:spcPct val="100000"/>
              </a:lnSpc>
              <a:spcBef>
                <a:spcPts val="0"/>
              </a:spcBef>
              <a:spcAft>
                <a:spcPts val="0"/>
              </a:spcAft>
              <a:buSzPts val="3200"/>
              <a:buFont typeface="Inter"/>
              <a:buNone/>
              <a:defRPr b="1" sz="3200">
                <a:latin typeface="Inter"/>
                <a:ea typeface="Inter"/>
                <a:cs typeface="Inter"/>
                <a:sym typeface="Inter"/>
              </a:defRPr>
            </a:lvl8pPr>
            <a:lvl9pPr lvl="8" algn="ctr">
              <a:lnSpc>
                <a:spcPct val="100000"/>
              </a:lnSpc>
              <a:spcBef>
                <a:spcPts val="0"/>
              </a:spcBef>
              <a:spcAft>
                <a:spcPts val="0"/>
              </a:spcAft>
              <a:buSzPts val="3200"/>
              <a:buFont typeface="Inter"/>
              <a:buNone/>
              <a:defRPr b="1" sz="3200">
                <a:latin typeface="Inter"/>
                <a:ea typeface="Inter"/>
                <a:cs typeface="Inter"/>
                <a:sym typeface="Inter"/>
              </a:defRPr>
            </a:lvl9pPr>
          </a:lstStyle>
          <a:p/>
        </p:txBody>
      </p:sp>
      <p:sp>
        <p:nvSpPr>
          <p:cNvPr id="155" name="Google Shape;155;p33"/>
          <p:cNvSpPr txBox="1"/>
          <p:nvPr>
            <p:ph idx="6" type="subTitle"/>
          </p:nvPr>
        </p:nvSpPr>
        <p:spPr>
          <a:xfrm>
            <a:off x="8116800" y="4217167"/>
            <a:ext cx="3115200" cy="1242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600"/>
            </a:lvl1pPr>
            <a:lvl2pPr lvl="1" algn="ctr">
              <a:lnSpc>
                <a:spcPct val="100000"/>
              </a:lnSpc>
              <a:spcBef>
                <a:spcPts val="2100"/>
              </a:spcBef>
              <a:spcAft>
                <a:spcPts val="0"/>
              </a:spcAft>
              <a:buSzPts val="1600"/>
              <a:buNone/>
              <a:defRPr sz="1600"/>
            </a:lvl2pPr>
            <a:lvl3pPr lvl="2" algn="ctr">
              <a:lnSpc>
                <a:spcPct val="100000"/>
              </a:lnSpc>
              <a:spcBef>
                <a:spcPts val="2100"/>
              </a:spcBef>
              <a:spcAft>
                <a:spcPts val="0"/>
              </a:spcAft>
              <a:buSzPts val="1600"/>
              <a:buNone/>
              <a:defRPr sz="1600"/>
            </a:lvl3pPr>
            <a:lvl4pPr lvl="3" algn="ctr">
              <a:lnSpc>
                <a:spcPct val="100000"/>
              </a:lnSpc>
              <a:spcBef>
                <a:spcPts val="2100"/>
              </a:spcBef>
              <a:spcAft>
                <a:spcPts val="0"/>
              </a:spcAft>
              <a:buSzPts val="1600"/>
              <a:buNone/>
              <a:defRPr sz="1600"/>
            </a:lvl4pPr>
            <a:lvl5pPr lvl="4" algn="ctr">
              <a:lnSpc>
                <a:spcPct val="100000"/>
              </a:lnSpc>
              <a:spcBef>
                <a:spcPts val="2100"/>
              </a:spcBef>
              <a:spcAft>
                <a:spcPts val="0"/>
              </a:spcAft>
              <a:buSzPts val="1600"/>
              <a:buNone/>
              <a:defRPr sz="1600"/>
            </a:lvl5pPr>
            <a:lvl6pPr lvl="5" algn="ctr">
              <a:lnSpc>
                <a:spcPct val="100000"/>
              </a:lnSpc>
              <a:spcBef>
                <a:spcPts val="2100"/>
              </a:spcBef>
              <a:spcAft>
                <a:spcPts val="0"/>
              </a:spcAft>
              <a:buSzPts val="1600"/>
              <a:buNone/>
              <a:defRPr sz="1600"/>
            </a:lvl6pPr>
            <a:lvl7pPr lvl="6" algn="ctr">
              <a:lnSpc>
                <a:spcPct val="100000"/>
              </a:lnSpc>
              <a:spcBef>
                <a:spcPts val="2100"/>
              </a:spcBef>
              <a:spcAft>
                <a:spcPts val="0"/>
              </a:spcAft>
              <a:buSzPts val="1600"/>
              <a:buNone/>
              <a:defRPr sz="1600"/>
            </a:lvl7pPr>
            <a:lvl8pPr lvl="7" algn="ctr">
              <a:lnSpc>
                <a:spcPct val="100000"/>
              </a:lnSpc>
              <a:spcBef>
                <a:spcPts val="2100"/>
              </a:spcBef>
              <a:spcAft>
                <a:spcPts val="0"/>
              </a:spcAft>
              <a:buSzPts val="1600"/>
              <a:buNone/>
              <a:defRPr sz="1600"/>
            </a:lvl8pPr>
            <a:lvl9pPr lvl="8" algn="ctr">
              <a:lnSpc>
                <a:spcPct val="100000"/>
              </a:lnSpc>
              <a:spcBef>
                <a:spcPts val="2100"/>
              </a:spcBef>
              <a:spcAft>
                <a:spcPts val="2100"/>
              </a:spcAft>
              <a:buSzPts val="1600"/>
              <a:buNone/>
              <a:defRPr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56" name="Shape 156"/>
        <p:cNvGrpSpPr/>
        <p:nvPr/>
      </p:nvGrpSpPr>
      <p:grpSpPr>
        <a:xfrm>
          <a:off x="0" y="0"/>
          <a:ext cx="0" cy="0"/>
          <a:chOff x="0" y="0"/>
          <a:chExt cx="0" cy="0"/>
        </a:xfrm>
      </p:grpSpPr>
      <p:sp>
        <p:nvSpPr>
          <p:cNvPr id="157" name="Google Shape;157;p34"/>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1"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8" name="Google Shape;158;p34"/>
          <p:cNvSpPr txBox="1"/>
          <p:nvPr>
            <p:ph idx="2" type="title"/>
          </p:nvPr>
        </p:nvSpPr>
        <p:spPr>
          <a:xfrm>
            <a:off x="2415271" y="1972567"/>
            <a:ext cx="3306900" cy="7035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Font typeface="Inter"/>
              <a:buNone/>
              <a:defRPr b="1" sz="1900">
                <a:latin typeface="Inter"/>
                <a:ea typeface="Inter"/>
                <a:cs typeface="Inter"/>
                <a:sym typeface="Inter"/>
              </a:defRPr>
            </a:lvl1pPr>
            <a:lvl2pPr lvl="1" algn="ctr">
              <a:lnSpc>
                <a:spcPct val="100000"/>
              </a:lnSpc>
              <a:spcBef>
                <a:spcPts val="0"/>
              </a:spcBef>
              <a:spcAft>
                <a:spcPts val="0"/>
              </a:spcAft>
              <a:buSzPts val="1900"/>
              <a:buFont typeface="Inter"/>
              <a:buNone/>
              <a:defRPr b="1" sz="1900">
                <a:latin typeface="Inter"/>
                <a:ea typeface="Inter"/>
                <a:cs typeface="Inter"/>
                <a:sym typeface="Inter"/>
              </a:defRPr>
            </a:lvl2pPr>
            <a:lvl3pPr lvl="2" algn="ctr">
              <a:lnSpc>
                <a:spcPct val="100000"/>
              </a:lnSpc>
              <a:spcBef>
                <a:spcPts val="0"/>
              </a:spcBef>
              <a:spcAft>
                <a:spcPts val="0"/>
              </a:spcAft>
              <a:buSzPts val="1900"/>
              <a:buFont typeface="Inter"/>
              <a:buNone/>
              <a:defRPr b="1" sz="1900">
                <a:latin typeface="Inter"/>
                <a:ea typeface="Inter"/>
                <a:cs typeface="Inter"/>
                <a:sym typeface="Inter"/>
              </a:defRPr>
            </a:lvl3pPr>
            <a:lvl4pPr lvl="3" algn="ctr">
              <a:lnSpc>
                <a:spcPct val="100000"/>
              </a:lnSpc>
              <a:spcBef>
                <a:spcPts val="0"/>
              </a:spcBef>
              <a:spcAft>
                <a:spcPts val="0"/>
              </a:spcAft>
              <a:buSzPts val="1900"/>
              <a:buFont typeface="Inter"/>
              <a:buNone/>
              <a:defRPr b="1" sz="1900">
                <a:latin typeface="Inter"/>
                <a:ea typeface="Inter"/>
                <a:cs typeface="Inter"/>
                <a:sym typeface="Inter"/>
              </a:defRPr>
            </a:lvl4pPr>
            <a:lvl5pPr lvl="4" algn="ctr">
              <a:lnSpc>
                <a:spcPct val="100000"/>
              </a:lnSpc>
              <a:spcBef>
                <a:spcPts val="0"/>
              </a:spcBef>
              <a:spcAft>
                <a:spcPts val="0"/>
              </a:spcAft>
              <a:buSzPts val="1900"/>
              <a:buFont typeface="Inter"/>
              <a:buNone/>
              <a:defRPr b="1" sz="1900">
                <a:latin typeface="Inter"/>
                <a:ea typeface="Inter"/>
                <a:cs typeface="Inter"/>
                <a:sym typeface="Inter"/>
              </a:defRPr>
            </a:lvl5pPr>
            <a:lvl6pPr lvl="5" algn="ctr">
              <a:lnSpc>
                <a:spcPct val="100000"/>
              </a:lnSpc>
              <a:spcBef>
                <a:spcPts val="0"/>
              </a:spcBef>
              <a:spcAft>
                <a:spcPts val="0"/>
              </a:spcAft>
              <a:buSzPts val="1900"/>
              <a:buFont typeface="Inter"/>
              <a:buNone/>
              <a:defRPr b="1" sz="1900">
                <a:latin typeface="Inter"/>
                <a:ea typeface="Inter"/>
                <a:cs typeface="Inter"/>
                <a:sym typeface="Inter"/>
              </a:defRPr>
            </a:lvl6pPr>
            <a:lvl7pPr lvl="6" algn="ctr">
              <a:lnSpc>
                <a:spcPct val="100000"/>
              </a:lnSpc>
              <a:spcBef>
                <a:spcPts val="0"/>
              </a:spcBef>
              <a:spcAft>
                <a:spcPts val="0"/>
              </a:spcAft>
              <a:buSzPts val="1900"/>
              <a:buFont typeface="Inter"/>
              <a:buNone/>
              <a:defRPr b="1" sz="1900">
                <a:latin typeface="Inter"/>
                <a:ea typeface="Inter"/>
                <a:cs typeface="Inter"/>
                <a:sym typeface="Inter"/>
              </a:defRPr>
            </a:lvl7pPr>
            <a:lvl8pPr lvl="7" algn="ctr">
              <a:lnSpc>
                <a:spcPct val="100000"/>
              </a:lnSpc>
              <a:spcBef>
                <a:spcPts val="0"/>
              </a:spcBef>
              <a:spcAft>
                <a:spcPts val="0"/>
              </a:spcAft>
              <a:buSzPts val="1900"/>
              <a:buFont typeface="Inter"/>
              <a:buNone/>
              <a:defRPr b="1" sz="1900">
                <a:latin typeface="Inter"/>
                <a:ea typeface="Inter"/>
                <a:cs typeface="Inter"/>
                <a:sym typeface="Inter"/>
              </a:defRPr>
            </a:lvl8pPr>
            <a:lvl9pPr lvl="8" algn="ctr">
              <a:lnSpc>
                <a:spcPct val="100000"/>
              </a:lnSpc>
              <a:spcBef>
                <a:spcPts val="0"/>
              </a:spcBef>
              <a:spcAft>
                <a:spcPts val="0"/>
              </a:spcAft>
              <a:buSzPts val="1900"/>
              <a:buFont typeface="Inter"/>
              <a:buNone/>
              <a:defRPr b="1" sz="1900">
                <a:latin typeface="Inter"/>
                <a:ea typeface="Inter"/>
                <a:cs typeface="Inter"/>
                <a:sym typeface="Inter"/>
              </a:defRPr>
            </a:lvl9pPr>
          </a:lstStyle>
          <a:p/>
        </p:txBody>
      </p:sp>
      <p:sp>
        <p:nvSpPr>
          <p:cNvPr id="159" name="Google Shape;159;p34"/>
          <p:cNvSpPr txBox="1"/>
          <p:nvPr>
            <p:ph idx="1" type="subTitle"/>
          </p:nvPr>
        </p:nvSpPr>
        <p:spPr>
          <a:xfrm>
            <a:off x="2415271" y="2469000"/>
            <a:ext cx="33069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sz="1600"/>
            </a:lvl1pPr>
            <a:lvl2pPr lvl="1" algn="ctr">
              <a:lnSpc>
                <a:spcPct val="100000"/>
              </a:lnSpc>
              <a:spcBef>
                <a:spcPts val="2100"/>
              </a:spcBef>
              <a:spcAft>
                <a:spcPts val="0"/>
              </a:spcAft>
              <a:buSzPts val="1600"/>
              <a:buNone/>
              <a:defRPr sz="1600"/>
            </a:lvl2pPr>
            <a:lvl3pPr lvl="2" algn="ctr">
              <a:lnSpc>
                <a:spcPct val="100000"/>
              </a:lnSpc>
              <a:spcBef>
                <a:spcPts val="2100"/>
              </a:spcBef>
              <a:spcAft>
                <a:spcPts val="0"/>
              </a:spcAft>
              <a:buSzPts val="1600"/>
              <a:buNone/>
              <a:defRPr sz="1600"/>
            </a:lvl3pPr>
            <a:lvl4pPr lvl="3" algn="ctr">
              <a:lnSpc>
                <a:spcPct val="100000"/>
              </a:lnSpc>
              <a:spcBef>
                <a:spcPts val="2100"/>
              </a:spcBef>
              <a:spcAft>
                <a:spcPts val="0"/>
              </a:spcAft>
              <a:buSzPts val="1600"/>
              <a:buNone/>
              <a:defRPr sz="1600"/>
            </a:lvl4pPr>
            <a:lvl5pPr lvl="4" algn="ctr">
              <a:lnSpc>
                <a:spcPct val="100000"/>
              </a:lnSpc>
              <a:spcBef>
                <a:spcPts val="2100"/>
              </a:spcBef>
              <a:spcAft>
                <a:spcPts val="0"/>
              </a:spcAft>
              <a:buSzPts val="1600"/>
              <a:buNone/>
              <a:defRPr sz="1600"/>
            </a:lvl5pPr>
            <a:lvl6pPr lvl="5" algn="ctr">
              <a:lnSpc>
                <a:spcPct val="100000"/>
              </a:lnSpc>
              <a:spcBef>
                <a:spcPts val="2100"/>
              </a:spcBef>
              <a:spcAft>
                <a:spcPts val="0"/>
              </a:spcAft>
              <a:buSzPts val="1600"/>
              <a:buNone/>
              <a:defRPr sz="1600"/>
            </a:lvl6pPr>
            <a:lvl7pPr lvl="6" algn="ctr">
              <a:lnSpc>
                <a:spcPct val="100000"/>
              </a:lnSpc>
              <a:spcBef>
                <a:spcPts val="2100"/>
              </a:spcBef>
              <a:spcAft>
                <a:spcPts val="0"/>
              </a:spcAft>
              <a:buSzPts val="1600"/>
              <a:buNone/>
              <a:defRPr sz="1600"/>
            </a:lvl7pPr>
            <a:lvl8pPr lvl="7" algn="ctr">
              <a:lnSpc>
                <a:spcPct val="100000"/>
              </a:lnSpc>
              <a:spcBef>
                <a:spcPts val="2100"/>
              </a:spcBef>
              <a:spcAft>
                <a:spcPts val="0"/>
              </a:spcAft>
              <a:buSzPts val="1600"/>
              <a:buNone/>
              <a:defRPr sz="1600"/>
            </a:lvl8pPr>
            <a:lvl9pPr lvl="8" algn="ctr">
              <a:lnSpc>
                <a:spcPct val="100000"/>
              </a:lnSpc>
              <a:spcBef>
                <a:spcPts val="2100"/>
              </a:spcBef>
              <a:spcAft>
                <a:spcPts val="2100"/>
              </a:spcAft>
              <a:buSzPts val="1600"/>
              <a:buNone/>
              <a:defRPr sz="1600"/>
            </a:lvl9pPr>
          </a:lstStyle>
          <a:p/>
        </p:txBody>
      </p:sp>
      <p:sp>
        <p:nvSpPr>
          <p:cNvPr id="160" name="Google Shape;160;p34"/>
          <p:cNvSpPr txBox="1"/>
          <p:nvPr>
            <p:ph idx="3" type="title"/>
          </p:nvPr>
        </p:nvSpPr>
        <p:spPr>
          <a:xfrm>
            <a:off x="7666000" y="1972567"/>
            <a:ext cx="3306900" cy="7035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Font typeface="Inter"/>
              <a:buNone/>
              <a:defRPr b="1" sz="1900">
                <a:latin typeface="Inter"/>
                <a:ea typeface="Inter"/>
                <a:cs typeface="Inter"/>
                <a:sym typeface="Inter"/>
              </a:defRPr>
            </a:lvl1pPr>
            <a:lvl2pPr lvl="1" algn="ctr">
              <a:lnSpc>
                <a:spcPct val="100000"/>
              </a:lnSpc>
              <a:spcBef>
                <a:spcPts val="0"/>
              </a:spcBef>
              <a:spcAft>
                <a:spcPts val="0"/>
              </a:spcAft>
              <a:buSzPts val="1900"/>
              <a:buFont typeface="Inter"/>
              <a:buNone/>
              <a:defRPr b="1" sz="1900">
                <a:latin typeface="Inter"/>
                <a:ea typeface="Inter"/>
                <a:cs typeface="Inter"/>
                <a:sym typeface="Inter"/>
              </a:defRPr>
            </a:lvl2pPr>
            <a:lvl3pPr lvl="2" algn="ctr">
              <a:lnSpc>
                <a:spcPct val="100000"/>
              </a:lnSpc>
              <a:spcBef>
                <a:spcPts val="0"/>
              </a:spcBef>
              <a:spcAft>
                <a:spcPts val="0"/>
              </a:spcAft>
              <a:buSzPts val="1900"/>
              <a:buFont typeface="Inter"/>
              <a:buNone/>
              <a:defRPr b="1" sz="1900">
                <a:latin typeface="Inter"/>
                <a:ea typeface="Inter"/>
                <a:cs typeface="Inter"/>
                <a:sym typeface="Inter"/>
              </a:defRPr>
            </a:lvl3pPr>
            <a:lvl4pPr lvl="3" algn="ctr">
              <a:lnSpc>
                <a:spcPct val="100000"/>
              </a:lnSpc>
              <a:spcBef>
                <a:spcPts val="0"/>
              </a:spcBef>
              <a:spcAft>
                <a:spcPts val="0"/>
              </a:spcAft>
              <a:buSzPts val="1900"/>
              <a:buFont typeface="Inter"/>
              <a:buNone/>
              <a:defRPr b="1" sz="1900">
                <a:latin typeface="Inter"/>
                <a:ea typeface="Inter"/>
                <a:cs typeface="Inter"/>
                <a:sym typeface="Inter"/>
              </a:defRPr>
            </a:lvl4pPr>
            <a:lvl5pPr lvl="4" algn="ctr">
              <a:lnSpc>
                <a:spcPct val="100000"/>
              </a:lnSpc>
              <a:spcBef>
                <a:spcPts val="0"/>
              </a:spcBef>
              <a:spcAft>
                <a:spcPts val="0"/>
              </a:spcAft>
              <a:buSzPts val="1900"/>
              <a:buFont typeface="Inter"/>
              <a:buNone/>
              <a:defRPr b="1" sz="1900">
                <a:latin typeface="Inter"/>
                <a:ea typeface="Inter"/>
                <a:cs typeface="Inter"/>
                <a:sym typeface="Inter"/>
              </a:defRPr>
            </a:lvl5pPr>
            <a:lvl6pPr lvl="5" algn="ctr">
              <a:lnSpc>
                <a:spcPct val="100000"/>
              </a:lnSpc>
              <a:spcBef>
                <a:spcPts val="0"/>
              </a:spcBef>
              <a:spcAft>
                <a:spcPts val="0"/>
              </a:spcAft>
              <a:buSzPts val="1900"/>
              <a:buFont typeface="Inter"/>
              <a:buNone/>
              <a:defRPr b="1" sz="1900">
                <a:latin typeface="Inter"/>
                <a:ea typeface="Inter"/>
                <a:cs typeface="Inter"/>
                <a:sym typeface="Inter"/>
              </a:defRPr>
            </a:lvl6pPr>
            <a:lvl7pPr lvl="6" algn="ctr">
              <a:lnSpc>
                <a:spcPct val="100000"/>
              </a:lnSpc>
              <a:spcBef>
                <a:spcPts val="0"/>
              </a:spcBef>
              <a:spcAft>
                <a:spcPts val="0"/>
              </a:spcAft>
              <a:buSzPts val="1900"/>
              <a:buFont typeface="Inter"/>
              <a:buNone/>
              <a:defRPr b="1" sz="1900">
                <a:latin typeface="Inter"/>
                <a:ea typeface="Inter"/>
                <a:cs typeface="Inter"/>
                <a:sym typeface="Inter"/>
              </a:defRPr>
            </a:lvl7pPr>
            <a:lvl8pPr lvl="7" algn="ctr">
              <a:lnSpc>
                <a:spcPct val="100000"/>
              </a:lnSpc>
              <a:spcBef>
                <a:spcPts val="0"/>
              </a:spcBef>
              <a:spcAft>
                <a:spcPts val="0"/>
              </a:spcAft>
              <a:buSzPts val="1900"/>
              <a:buFont typeface="Inter"/>
              <a:buNone/>
              <a:defRPr b="1" sz="1900">
                <a:latin typeface="Inter"/>
                <a:ea typeface="Inter"/>
                <a:cs typeface="Inter"/>
                <a:sym typeface="Inter"/>
              </a:defRPr>
            </a:lvl8pPr>
            <a:lvl9pPr lvl="8" algn="ctr">
              <a:lnSpc>
                <a:spcPct val="100000"/>
              </a:lnSpc>
              <a:spcBef>
                <a:spcPts val="0"/>
              </a:spcBef>
              <a:spcAft>
                <a:spcPts val="0"/>
              </a:spcAft>
              <a:buSzPts val="1900"/>
              <a:buFont typeface="Inter"/>
              <a:buNone/>
              <a:defRPr b="1" sz="1900">
                <a:latin typeface="Inter"/>
                <a:ea typeface="Inter"/>
                <a:cs typeface="Inter"/>
                <a:sym typeface="Inter"/>
              </a:defRPr>
            </a:lvl9pPr>
          </a:lstStyle>
          <a:p/>
        </p:txBody>
      </p:sp>
      <p:sp>
        <p:nvSpPr>
          <p:cNvPr id="161" name="Google Shape;161;p34"/>
          <p:cNvSpPr txBox="1"/>
          <p:nvPr>
            <p:ph idx="4" type="subTitle"/>
          </p:nvPr>
        </p:nvSpPr>
        <p:spPr>
          <a:xfrm>
            <a:off x="7666000" y="2469003"/>
            <a:ext cx="3306900" cy="646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sz="1600"/>
            </a:lvl1pPr>
            <a:lvl2pPr lvl="1" algn="ctr">
              <a:lnSpc>
                <a:spcPct val="100000"/>
              </a:lnSpc>
              <a:spcBef>
                <a:spcPts val="2100"/>
              </a:spcBef>
              <a:spcAft>
                <a:spcPts val="0"/>
              </a:spcAft>
              <a:buSzPts val="1600"/>
              <a:buNone/>
              <a:defRPr sz="1600"/>
            </a:lvl2pPr>
            <a:lvl3pPr lvl="2" algn="ctr">
              <a:lnSpc>
                <a:spcPct val="100000"/>
              </a:lnSpc>
              <a:spcBef>
                <a:spcPts val="2100"/>
              </a:spcBef>
              <a:spcAft>
                <a:spcPts val="0"/>
              </a:spcAft>
              <a:buSzPts val="1600"/>
              <a:buNone/>
              <a:defRPr sz="1600"/>
            </a:lvl3pPr>
            <a:lvl4pPr lvl="3" algn="ctr">
              <a:lnSpc>
                <a:spcPct val="100000"/>
              </a:lnSpc>
              <a:spcBef>
                <a:spcPts val="2100"/>
              </a:spcBef>
              <a:spcAft>
                <a:spcPts val="0"/>
              </a:spcAft>
              <a:buSzPts val="1600"/>
              <a:buNone/>
              <a:defRPr sz="1600"/>
            </a:lvl4pPr>
            <a:lvl5pPr lvl="4" algn="ctr">
              <a:lnSpc>
                <a:spcPct val="100000"/>
              </a:lnSpc>
              <a:spcBef>
                <a:spcPts val="2100"/>
              </a:spcBef>
              <a:spcAft>
                <a:spcPts val="0"/>
              </a:spcAft>
              <a:buSzPts val="1600"/>
              <a:buNone/>
              <a:defRPr sz="1600"/>
            </a:lvl5pPr>
            <a:lvl6pPr lvl="5" algn="ctr">
              <a:lnSpc>
                <a:spcPct val="100000"/>
              </a:lnSpc>
              <a:spcBef>
                <a:spcPts val="2100"/>
              </a:spcBef>
              <a:spcAft>
                <a:spcPts val="0"/>
              </a:spcAft>
              <a:buSzPts val="1600"/>
              <a:buNone/>
              <a:defRPr sz="1600"/>
            </a:lvl6pPr>
            <a:lvl7pPr lvl="6" algn="ctr">
              <a:lnSpc>
                <a:spcPct val="100000"/>
              </a:lnSpc>
              <a:spcBef>
                <a:spcPts val="2100"/>
              </a:spcBef>
              <a:spcAft>
                <a:spcPts val="0"/>
              </a:spcAft>
              <a:buSzPts val="1600"/>
              <a:buNone/>
              <a:defRPr sz="1600"/>
            </a:lvl7pPr>
            <a:lvl8pPr lvl="7" algn="ctr">
              <a:lnSpc>
                <a:spcPct val="100000"/>
              </a:lnSpc>
              <a:spcBef>
                <a:spcPts val="2100"/>
              </a:spcBef>
              <a:spcAft>
                <a:spcPts val="0"/>
              </a:spcAft>
              <a:buSzPts val="1600"/>
              <a:buNone/>
              <a:defRPr sz="1600"/>
            </a:lvl8pPr>
            <a:lvl9pPr lvl="8" algn="ctr">
              <a:lnSpc>
                <a:spcPct val="100000"/>
              </a:lnSpc>
              <a:spcBef>
                <a:spcPts val="2100"/>
              </a:spcBef>
              <a:spcAft>
                <a:spcPts val="2100"/>
              </a:spcAft>
              <a:buSzPts val="1600"/>
              <a:buNone/>
              <a:defRPr sz="1600"/>
            </a:lvl9pPr>
          </a:lstStyle>
          <a:p/>
        </p:txBody>
      </p:sp>
      <p:sp>
        <p:nvSpPr>
          <p:cNvPr id="162" name="Google Shape;162;p34"/>
          <p:cNvSpPr txBox="1"/>
          <p:nvPr>
            <p:ph idx="5" type="title"/>
          </p:nvPr>
        </p:nvSpPr>
        <p:spPr>
          <a:xfrm>
            <a:off x="2415267" y="4122167"/>
            <a:ext cx="3306900" cy="7035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Font typeface="Inter"/>
              <a:buNone/>
              <a:defRPr b="1" sz="1900">
                <a:latin typeface="Inter"/>
                <a:ea typeface="Inter"/>
                <a:cs typeface="Inter"/>
                <a:sym typeface="Inter"/>
              </a:defRPr>
            </a:lvl1pPr>
            <a:lvl2pPr lvl="1" algn="ctr">
              <a:lnSpc>
                <a:spcPct val="100000"/>
              </a:lnSpc>
              <a:spcBef>
                <a:spcPts val="0"/>
              </a:spcBef>
              <a:spcAft>
                <a:spcPts val="0"/>
              </a:spcAft>
              <a:buSzPts val="1900"/>
              <a:buFont typeface="Inter"/>
              <a:buNone/>
              <a:defRPr b="1" sz="1900">
                <a:latin typeface="Inter"/>
                <a:ea typeface="Inter"/>
                <a:cs typeface="Inter"/>
                <a:sym typeface="Inter"/>
              </a:defRPr>
            </a:lvl2pPr>
            <a:lvl3pPr lvl="2" algn="ctr">
              <a:lnSpc>
                <a:spcPct val="100000"/>
              </a:lnSpc>
              <a:spcBef>
                <a:spcPts val="0"/>
              </a:spcBef>
              <a:spcAft>
                <a:spcPts val="0"/>
              </a:spcAft>
              <a:buSzPts val="1900"/>
              <a:buFont typeface="Inter"/>
              <a:buNone/>
              <a:defRPr b="1" sz="1900">
                <a:latin typeface="Inter"/>
                <a:ea typeface="Inter"/>
                <a:cs typeface="Inter"/>
                <a:sym typeface="Inter"/>
              </a:defRPr>
            </a:lvl3pPr>
            <a:lvl4pPr lvl="3" algn="ctr">
              <a:lnSpc>
                <a:spcPct val="100000"/>
              </a:lnSpc>
              <a:spcBef>
                <a:spcPts val="0"/>
              </a:spcBef>
              <a:spcAft>
                <a:spcPts val="0"/>
              </a:spcAft>
              <a:buSzPts val="1900"/>
              <a:buFont typeface="Inter"/>
              <a:buNone/>
              <a:defRPr b="1" sz="1900">
                <a:latin typeface="Inter"/>
                <a:ea typeface="Inter"/>
                <a:cs typeface="Inter"/>
                <a:sym typeface="Inter"/>
              </a:defRPr>
            </a:lvl4pPr>
            <a:lvl5pPr lvl="4" algn="ctr">
              <a:lnSpc>
                <a:spcPct val="100000"/>
              </a:lnSpc>
              <a:spcBef>
                <a:spcPts val="0"/>
              </a:spcBef>
              <a:spcAft>
                <a:spcPts val="0"/>
              </a:spcAft>
              <a:buSzPts val="1900"/>
              <a:buFont typeface="Inter"/>
              <a:buNone/>
              <a:defRPr b="1" sz="1900">
                <a:latin typeface="Inter"/>
                <a:ea typeface="Inter"/>
                <a:cs typeface="Inter"/>
                <a:sym typeface="Inter"/>
              </a:defRPr>
            </a:lvl5pPr>
            <a:lvl6pPr lvl="5" algn="ctr">
              <a:lnSpc>
                <a:spcPct val="100000"/>
              </a:lnSpc>
              <a:spcBef>
                <a:spcPts val="0"/>
              </a:spcBef>
              <a:spcAft>
                <a:spcPts val="0"/>
              </a:spcAft>
              <a:buSzPts val="1900"/>
              <a:buFont typeface="Inter"/>
              <a:buNone/>
              <a:defRPr b="1" sz="1900">
                <a:latin typeface="Inter"/>
                <a:ea typeface="Inter"/>
                <a:cs typeface="Inter"/>
                <a:sym typeface="Inter"/>
              </a:defRPr>
            </a:lvl6pPr>
            <a:lvl7pPr lvl="6" algn="ctr">
              <a:lnSpc>
                <a:spcPct val="100000"/>
              </a:lnSpc>
              <a:spcBef>
                <a:spcPts val="0"/>
              </a:spcBef>
              <a:spcAft>
                <a:spcPts val="0"/>
              </a:spcAft>
              <a:buSzPts val="1900"/>
              <a:buFont typeface="Inter"/>
              <a:buNone/>
              <a:defRPr b="1" sz="1900">
                <a:latin typeface="Inter"/>
                <a:ea typeface="Inter"/>
                <a:cs typeface="Inter"/>
                <a:sym typeface="Inter"/>
              </a:defRPr>
            </a:lvl7pPr>
            <a:lvl8pPr lvl="7" algn="ctr">
              <a:lnSpc>
                <a:spcPct val="100000"/>
              </a:lnSpc>
              <a:spcBef>
                <a:spcPts val="0"/>
              </a:spcBef>
              <a:spcAft>
                <a:spcPts val="0"/>
              </a:spcAft>
              <a:buSzPts val="1900"/>
              <a:buFont typeface="Inter"/>
              <a:buNone/>
              <a:defRPr b="1" sz="1900">
                <a:latin typeface="Inter"/>
                <a:ea typeface="Inter"/>
                <a:cs typeface="Inter"/>
                <a:sym typeface="Inter"/>
              </a:defRPr>
            </a:lvl8pPr>
            <a:lvl9pPr lvl="8" algn="ctr">
              <a:lnSpc>
                <a:spcPct val="100000"/>
              </a:lnSpc>
              <a:spcBef>
                <a:spcPts val="0"/>
              </a:spcBef>
              <a:spcAft>
                <a:spcPts val="0"/>
              </a:spcAft>
              <a:buSzPts val="1900"/>
              <a:buFont typeface="Inter"/>
              <a:buNone/>
              <a:defRPr b="1" sz="1900">
                <a:latin typeface="Inter"/>
                <a:ea typeface="Inter"/>
                <a:cs typeface="Inter"/>
                <a:sym typeface="Inter"/>
              </a:defRPr>
            </a:lvl9pPr>
          </a:lstStyle>
          <a:p/>
        </p:txBody>
      </p:sp>
      <p:sp>
        <p:nvSpPr>
          <p:cNvPr id="163" name="Google Shape;163;p34"/>
          <p:cNvSpPr txBox="1"/>
          <p:nvPr>
            <p:ph idx="6" type="subTitle"/>
          </p:nvPr>
        </p:nvSpPr>
        <p:spPr>
          <a:xfrm>
            <a:off x="2415267" y="4618600"/>
            <a:ext cx="3306900" cy="646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sz="1600"/>
            </a:lvl1pPr>
            <a:lvl2pPr lvl="1" algn="ctr">
              <a:lnSpc>
                <a:spcPct val="100000"/>
              </a:lnSpc>
              <a:spcBef>
                <a:spcPts val="2100"/>
              </a:spcBef>
              <a:spcAft>
                <a:spcPts val="0"/>
              </a:spcAft>
              <a:buSzPts val="1600"/>
              <a:buNone/>
              <a:defRPr sz="1600"/>
            </a:lvl2pPr>
            <a:lvl3pPr lvl="2" algn="ctr">
              <a:lnSpc>
                <a:spcPct val="100000"/>
              </a:lnSpc>
              <a:spcBef>
                <a:spcPts val="2100"/>
              </a:spcBef>
              <a:spcAft>
                <a:spcPts val="0"/>
              </a:spcAft>
              <a:buSzPts val="1600"/>
              <a:buNone/>
              <a:defRPr sz="1600"/>
            </a:lvl3pPr>
            <a:lvl4pPr lvl="3" algn="ctr">
              <a:lnSpc>
                <a:spcPct val="100000"/>
              </a:lnSpc>
              <a:spcBef>
                <a:spcPts val="2100"/>
              </a:spcBef>
              <a:spcAft>
                <a:spcPts val="0"/>
              </a:spcAft>
              <a:buSzPts val="1600"/>
              <a:buNone/>
              <a:defRPr sz="1600"/>
            </a:lvl4pPr>
            <a:lvl5pPr lvl="4" algn="ctr">
              <a:lnSpc>
                <a:spcPct val="100000"/>
              </a:lnSpc>
              <a:spcBef>
                <a:spcPts val="2100"/>
              </a:spcBef>
              <a:spcAft>
                <a:spcPts val="0"/>
              </a:spcAft>
              <a:buSzPts val="1600"/>
              <a:buNone/>
              <a:defRPr sz="1600"/>
            </a:lvl5pPr>
            <a:lvl6pPr lvl="5" algn="ctr">
              <a:lnSpc>
                <a:spcPct val="100000"/>
              </a:lnSpc>
              <a:spcBef>
                <a:spcPts val="2100"/>
              </a:spcBef>
              <a:spcAft>
                <a:spcPts val="0"/>
              </a:spcAft>
              <a:buSzPts val="1600"/>
              <a:buNone/>
              <a:defRPr sz="1600"/>
            </a:lvl6pPr>
            <a:lvl7pPr lvl="6" algn="ctr">
              <a:lnSpc>
                <a:spcPct val="100000"/>
              </a:lnSpc>
              <a:spcBef>
                <a:spcPts val="2100"/>
              </a:spcBef>
              <a:spcAft>
                <a:spcPts val="0"/>
              </a:spcAft>
              <a:buSzPts val="1600"/>
              <a:buNone/>
              <a:defRPr sz="1600"/>
            </a:lvl7pPr>
            <a:lvl8pPr lvl="7" algn="ctr">
              <a:lnSpc>
                <a:spcPct val="100000"/>
              </a:lnSpc>
              <a:spcBef>
                <a:spcPts val="2100"/>
              </a:spcBef>
              <a:spcAft>
                <a:spcPts val="0"/>
              </a:spcAft>
              <a:buSzPts val="1600"/>
              <a:buNone/>
              <a:defRPr sz="1600"/>
            </a:lvl8pPr>
            <a:lvl9pPr lvl="8" algn="ctr">
              <a:lnSpc>
                <a:spcPct val="100000"/>
              </a:lnSpc>
              <a:spcBef>
                <a:spcPts val="2100"/>
              </a:spcBef>
              <a:spcAft>
                <a:spcPts val="2100"/>
              </a:spcAft>
              <a:buSzPts val="1600"/>
              <a:buNone/>
              <a:defRPr sz="1600"/>
            </a:lvl9pPr>
          </a:lstStyle>
          <a:p/>
        </p:txBody>
      </p:sp>
      <p:sp>
        <p:nvSpPr>
          <p:cNvPr id="164" name="Google Shape;164;p34"/>
          <p:cNvSpPr txBox="1"/>
          <p:nvPr>
            <p:ph idx="7" type="title"/>
          </p:nvPr>
        </p:nvSpPr>
        <p:spPr>
          <a:xfrm>
            <a:off x="7666000" y="4122164"/>
            <a:ext cx="3306900" cy="7035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Font typeface="Inter"/>
              <a:buNone/>
              <a:defRPr b="1" sz="1900">
                <a:latin typeface="Inter"/>
                <a:ea typeface="Inter"/>
                <a:cs typeface="Inter"/>
                <a:sym typeface="Inter"/>
              </a:defRPr>
            </a:lvl1pPr>
            <a:lvl2pPr lvl="1" algn="ctr">
              <a:lnSpc>
                <a:spcPct val="100000"/>
              </a:lnSpc>
              <a:spcBef>
                <a:spcPts val="0"/>
              </a:spcBef>
              <a:spcAft>
                <a:spcPts val="0"/>
              </a:spcAft>
              <a:buSzPts val="1900"/>
              <a:buFont typeface="Inter"/>
              <a:buNone/>
              <a:defRPr b="1" sz="1900">
                <a:latin typeface="Inter"/>
                <a:ea typeface="Inter"/>
                <a:cs typeface="Inter"/>
                <a:sym typeface="Inter"/>
              </a:defRPr>
            </a:lvl2pPr>
            <a:lvl3pPr lvl="2" algn="ctr">
              <a:lnSpc>
                <a:spcPct val="100000"/>
              </a:lnSpc>
              <a:spcBef>
                <a:spcPts val="0"/>
              </a:spcBef>
              <a:spcAft>
                <a:spcPts val="0"/>
              </a:spcAft>
              <a:buSzPts val="1900"/>
              <a:buFont typeface="Inter"/>
              <a:buNone/>
              <a:defRPr b="1" sz="1900">
                <a:latin typeface="Inter"/>
                <a:ea typeface="Inter"/>
                <a:cs typeface="Inter"/>
                <a:sym typeface="Inter"/>
              </a:defRPr>
            </a:lvl3pPr>
            <a:lvl4pPr lvl="3" algn="ctr">
              <a:lnSpc>
                <a:spcPct val="100000"/>
              </a:lnSpc>
              <a:spcBef>
                <a:spcPts val="0"/>
              </a:spcBef>
              <a:spcAft>
                <a:spcPts val="0"/>
              </a:spcAft>
              <a:buSzPts val="1900"/>
              <a:buFont typeface="Inter"/>
              <a:buNone/>
              <a:defRPr b="1" sz="1900">
                <a:latin typeface="Inter"/>
                <a:ea typeface="Inter"/>
                <a:cs typeface="Inter"/>
                <a:sym typeface="Inter"/>
              </a:defRPr>
            </a:lvl4pPr>
            <a:lvl5pPr lvl="4" algn="ctr">
              <a:lnSpc>
                <a:spcPct val="100000"/>
              </a:lnSpc>
              <a:spcBef>
                <a:spcPts val="0"/>
              </a:spcBef>
              <a:spcAft>
                <a:spcPts val="0"/>
              </a:spcAft>
              <a:buSzPts val="1900"/>
              <a:buFont typeface="Inter"/>
              <a:buNone/>
              <a:defRPr b="1" sz="1900">
                <a:latin typeface="Inter"/>
                <a:ea typeface="Inter"/>
                <a:cs typeface="Inter"/>
                <a:sym typeface="Inter"/>
              </a:defRPr>
            </a:lvl5pPr>
            <a:lvl6pPr lvl="5" algn="ctr">
              <a:lnSpc>
                <a:spcPct val="100000"/>
              </a:lnSpc>
              <a:spcBef>
                <a:spcPts val="0"/>
              </a:spcBef>
              <a:spcAft>
                <a:spcPts val="0"/>
              </a:spcAft>
              <a:buSzPts val="1900"/>
              <a:buFont typeface="Inter"/>
              <a:buNone/>
              <a:defRPr b="1" sz="1900">
                <a:latin typeface="Inter"/>
                <a:ea typeface="Inter"/>
                <a:cs typeface="Inter"/>
                <a:sym typeface="Inter"/>
              </a:defRPr>
            </a:lvl6pPr>
            <a:lvl7pPr lvl="6" algn="ctr">
              <a:lnSpc>
                <a:spcPct val="100000"/>
              </a:lnSpc>
              <a:spcBef>
                <a:spcPts val="0"/>
              </a:spcBef>
              <a:spcAft>
                <a:spcPts val="0"/>
              </a:spcAft>
              <a:buSzPts val="1900"/>
              <a:buFont typeface="Inter"/>
              <a:buNone/>
              <a:defRPr b="1" sz="1900">
                <a:latin typeface="Inter"/>
                <a:ea typeface="Inter"/>
                <a:cs typeface="Inter"/>
                <a:sym typeface="Inter"/>
              </a:defRPr>
            </a:lvl7pPr>
            <a:lvl8pPr lvl="7" algn="ctr">
              <a:lnSpc>
                <a:spcPct val="100000"/>
              </a:lnSpc>
              <a:spcBef>
                <a:spcPts val="0"/>
              </a:spcBef>
              <a:spcAft>
                <a:spcPts val="0"/>
              </a:spcAft>
              <a:buSzPts val="1900"/>
              <a:buFont typeface="Inter"/>
              <a:buNone/>
              <a:defRPr b="1" sz="1900">
                <a:latin typeface="Inter"/>
                <a:ea typeface="Inter"/>
                <a:cs typeface="Inter"/>
                <a:sym typeface="Inter"/>
              </a:defRPr>
            </a:lvl8pPr>
            <a:lvl9pPr lvl="8" algn="ctr">
              <a:lnSpc>
                <a:spcPct val="100000"/>
              </a:lnSpc>
              <a:spcBef>
                <a:spcPts val="0"/>
              </a:spcBef>
              <a:spcAft>
                <a:spcPts val="0"/>
              </a:spcAft>
              <a:buSzPts val="1900"/>
              <a:buFont typeface="Inter"/>
              <a:buNone/>
              <a:defRPr b="1" sz="1900">
                <a:latin typeface="Inter"/>
                <a:ea typeface="Inter"/>
                <a:cs typeface="Inter"/>
                <a:sym typeface="Inter"/>
              </a:defRPr>
            </a:lvl9pPr>
          </a:lstStyle>
          <a:p/>
        </p:txBody>
      </p:sp>
      <p:sp>
        <p:nvSpPr>
          <p:cNvPr id="165" name="Google Shape;165;p34"/>
          <p:cNvSpPr txBox="1"/>
          <p:nvPr>
            <p:ph idx="8" type="subTitle"/>
          </p:nvPr>
        </p:nvSpPr>
        <p:spPr>
          <a:xfrm>
            <a:off x="7666000" y="4618600"/>
            <a:ext cx="3306900" cy="646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sz="1600"/>
            </a:lvl1pPr>
            <a:lvl2pPr lvl="1" algn="ctr">
              <a:lnSpc>
                <a:spcPct val="100000"/>
              </a:lnSpc>
              <a:spcBef>
                <a:spcPts val="2100"/>
              </a:spcBef>
              <a:spcAft>
                <a:spcPts val="0"/>
              </a:spcAft>
              <a:buSzPts val="1600"/>
              <a:buNone/>
              <a:defRPr sz="1600"/>
            </a:lvl2pPr>
            <a:lvl3pPr lvl="2" algn="ctr">
              <a:lnSpc>
                <a:spcPct val="100000"/>
              </a:lnSpc>
              <a:spcBef>
                <a:spcPts val="2100"/>
              </a:spcBef>
              <a:spcAft>
                <a:spcPts val="0"/>
              </a:spcAft>
              <a:buSzPts val="1600"/>
              <a:buNone/>
              <a:defRPr sz="1600"/>
            </a:lvl3pPr>
            <a:lvl4pPr lvl="3" algn="ctr">
              <a:lnSpc>
                <a:spcPct val="100000"/>
              </a:lnSpc>
              <a:spcBef>
                <a:spcPts val="2100"/>
              </a:spcBef>
              <a:spcAft>
                <a:spcPts val="0"/>
              </a:spcAft>
              <a:buSzPts val="1600"/>
              <a:buNone/>
              <a:defRPr sz="1600"/>
            </a:lvl4pPr>
            <a:lvl5pPr lvl="4" algn="ctr">
              <a:lnSpc>
                <a:spcPct val="100000"/>
              </a:lnSpc>
              <a:spcBef>
                <a:spcPts val="2100"/>
              </a:spcBef>
              <a:spcAft>
                <a:spcPts val="0"/>
              </a:spcAft>
              <a:buSzPts val="1600"/>
              <a:buNone/>
              <a:defRPr sz="1600"/>
            </a:lvl5pPr>
            <a:lvl6pPr lvl="5" algn="ctr">
              <a:lnSpc>
                <a:spcPct val="100000"/>
              </a:lnSpc>
              <a:spcBef>
                <a:spcPts val="2100"/>
              </a:spcBef>
              <a:spcAft>
                <a:spcPts val="0"/>
              </a:spcAft>
              <a:buSzPts val="1600"/>
              <a:buNone/>
              <a:defRPr sz="1600"/>
            </a:lvl6pPr>
            <a:lvl7pPr lvl="6" algn="ctr">
              <a:lnSpc>
                <a:spcPct val="100000"/>
              </a:lnSpc>
              <a:spcBef>
                <a:spcPts val="2100"/>
              </a:spcBef>
              <a:spcAft>
                <a:spcPts val="0"/>
              </a:spcAft>
              <a:buSzPts val="1600"/>
              <a:buNone/>
              <a:defRPr sz="1600"/>
            </a:lvl7pPr>
            <a:lvl8pPr lvl="7" algn="ctr">
              <a:lnSpc>
                <a:spcPct val="100000"/>
              </a:lnSpc>
              <a:spcBef>
                <a:spcPts val="2100"/>
              </a:spcBef>
              <a:spcAft>
                <a:spcPts val="0"/>
              </a:spcAft>
              <a:buSzPts val="1600"/>
              <a:buNone/>
              <a:defRPr sz="1600"/>
            </a:lvl8pPr>
            <a:lvl9pPr lvl="8" algn="ctr">
              <a:lnSpc>
                <a:spcPct val="100000"/>
              </a:lnSpc>
              <a:spcBef>
                <a:spcPts val="2100"/>
              </a:spcBef>
              <a:spcAft>
                <a:spcPts val="2100"/>
              </a:spcAft>
              <a:buSzPts val="1600"/>
              <a:buNone/>
              <a:defRPr sz="1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slide - 4 subpoints">
  <p:cSld name="CUSTOM_13">
    <p:spTree>
      <p:nvGrpSpPr>
        <p:cNvPr id="166" name="Shape 166"/>
        <p:cNvGrpSpPr/>
        <p:nvPr/>
      </p:nvGrpSpPr>
      <p:grpSpPr>
        <a:xfrm>
          <a:off x="0" y="0"/>
          <a:ext cx="0" cy="0"/>
          <a:chOff x="0" y="0"/>
          <a:chExt cx="0" cy="0"/>
        </a:xfrm>
      </p:grpSpPr>
      <p:sp>
        <p:nvSpPr>
          <p:cNvPr id="167" name="Google Shape;167;p35"/>
          <p:cNvSpPr txBox="1"/>
          <p:nvPr>
            <p:ph type="title"/>
          </p:nvPr>
        </p:nvSpPr>
        <p:spPr>
          <a:xfrm>
            <a:off x="415600" y="491767"/>
            <a:ext cx="11360700" cy="1364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a:latin typeface="Inter"/>
                <a:ea typeface="Inter"/>
                <a:cs typeface="Inter"/>
                <a:sym typeface="Inter"/>
              </a:defRPr>
            </a:lvl1pPr>
            <a:lvl2pPr lvl="1" algn="l">
              <a:lnSpc>
                <a:spcPct val="100000"/>
              </a:lnSpc>
              <a:spcBef>
                <a:spcPts val="0"/>
              </a:spcBef>
              <a:spcAft>
                <a:spcPts val="0"/>
              </a:spcAft>
              <a:buSzPts val="3700"/>
              <a:buNone/>
              <a:defRPr>
                <a:latin typeface="Inter"/>
                <a:ea typeface="Inter"/>
                <a:cs typeface="Inter"/>
                <a:sym typeface="Inter"/>
              </a:defRPr>
            </a:lvl2pPr>
            <a:lvl3pPr lvl="2" algn="l">
              <a:lnSpc>
                <a:spcPct val="100000"/>
              </a:lnSpc>
              <a:spcBef>
                <a:spcPts val="0"/>
              </a:spcBef>
              <a:spcAft>
                <a:spcPts val="0"/>
              </a:spcAft>
              <a:buSzPts val="3700"/>
              <a:buNone/>
              <a:defRPr>
                <a:latin typeface="Inter"/>
                <a:ea typeface="Inter"/>
                <a:cs typeface="Inter"/>
                <a:sym typeface="Inter"/>
              </a:defRPr>
            </a:lvl3pPr>
            <a:lvl4pPr lvl="3" algn="l">
              <a:lnSpc>
                <a:spcPct val="100000"/>
              </a:lnSpc>
              <a:spcBef>
                <a:spcPts val="0"/>
              </a:spcBef>
              <a:spcAft>
                <a:spcPts val="0"/>
              </a:spcAft>
              <a:buSzPts val="3700"/>
              <a:buNone/>
              <a:defRPr>
                <a:latin typeface="Inter"/>
                <a:ea typeface="Inter"/>
                <a:cs typeface="Inter"/>
                <a:sym typeface="Inter"/>
              </a:defRPr>
            </a:lvl4pPr>
            <a:lvl5pPr lvl="4" algn="l">
              <a:lnSpc>
                <a:spcPct val="100000"/>
              </a:lnSpc>
              <a:spcBef>
                <a:spcPts val="0"/>
              </a:spcBef>
              <a:spcAft>
                <a:spcPts val="0"/>
              </a:spcAft>
              <a:buSzPts val="3700"/>
              <a:buNone/>
              <a:defRPr>
                <a:latin typeface="Inter"/>
                <a:ea typeface="Inter"/>
                <a:cs typeface="Inter"/>
                <a:sym typeface="Inter"/>
              </a:defRPr>
            </a:lvl5pPr>
            <a:lvl6pPr lvl="5" algn="l">
              <a:lnSpc>
                <a:spcPct val="100000"/>
              </a:lnSpc>
              <a:spcBef>
                <a:spcPts val="0"/>
              </a:spcBef>
              <a:spcAft>
                <a:spcPts val="0"/>
              </a:spcAft>
              <a:buSzPts val="3700"/>
              <a:buNone/>
              <a:defRPr>
                <a:latin typeface="Inter"/>
                <a:ea typeface="Inter"/>
                <a:cs typeface="Inter"/>
                <a:sym typeface="Inter"/>
              </a:defRPr>
            </a:lvl6pPr>
            <a:lvl7pPr lvl="6" algn="l">
              <a:lnSpc>
                <a:spcPct val="100000"/>
              </a:lnSpc>
              <a:spcBef>
                <a:spcPts val="0"/>
              </a:spcBef>
              <a:spcAft>
                <a:spcPts val="0"/>
              </a:spcAft>
              <a:buSzPts val="3700"/>
              <a:buNone/>
              <a:defRPr>
                <a:latin typeface="Inter"/>
                <a:ea typeface="Inter"/>
                <a:cs typeface="Inter"/>
                <a:sym typeface="Inter"/>
              </a:defRPr>
            </a:lvl7pPr>
            <a:lvl8pPr lvl="7" algn="l">
              <a:lnSpc>
                <a:spcPct val="100000"/>
              </a:lnSpc>
              <a:spcBef>
                <a:spcPts val="0"/>
              </a:spcBef>
              <a:spcAft>
                <a:spcPts val="0"/>
              </a:spcAft>
              <a:buSzPts val="3700"/>
              <a:buNone/>
              <a:defRPr>
                <a:latin typeface="Inter"/>
                <a:ea typeface="Inter"/>
                <a:cs typeface="Inter"/>
                <a:sym typeface="Inter"/>
              </a:defRPr>
            </a:lvl8pPr>
            <a:lvl9pPr lvl="8" algn="l">
              <a:lnSpc>
                <a:spcPct val="100000"/>
              </a:lnSpc>
              <a:spcBef>
                <a:spcPts val="0"/>
              </a:spcBef>
              <a:spcAft>
                <a:spcPts val="0"/>
              </a:spcAft>
              <a:buSzPts val="3700"/>
              <a:buNone/>
              <a:defRPr>
                <a:latin typeface="Inter"/>
                <a:ea typeface="Inter"/>
                <a:cs typeface="Inter"/>
                <a:sym typeface="Inter"/>
              </a:defRPr>
            </a:lvl9pPr>
          </a:lstStyle>
          <a:p/>
        </p:txBody>
      </p:sp>
      <p:sp>
        <p:nvSpPr>
          <p:cNvPr id="168" name="Google Shape;168;p35"/>
          <p:cNvSpPr txBox="1"/>
          <p:nvPr>
            <p:ph idx="1" type="subTitle"/>
          </p:nvPr>
        </p:nvSpPr>
        <p:spPr>
          <a:xfrm>
            <a:off x="415600" y="1825533"/>
            <a:ext cx="110877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cxnSp>
        <p:nvCxnSpPr>
          <p:cNvPr id="169" name="Google Shape;169;p35"/>
          <p:cNvCxnSpPr/>
          <p:nvPr/>
        </p:nvCxnSpPr>
        <p:spPr>
          <a:xfrm>
            <a:off x="601300" y="2980833"/>
            <a:ext cx="10925700" cy="0"/>
          </a:xfrm>
          <a:prstGeom prst="straightConnector1">
            <a:avLst/>
          </a:prstGeom>
          <a:noFill/>
          <a:ln cap="flat" cmpd="sng" w="9525">
            <a:solidFill>
              <a:srgbClr val="B7B7B7"/>
            </a:solidFill>
            <a:prstDash val="dot"/>
            <a:round/>
            <a:headEnd len="sm" w="sm" type="none"/>
            <a:tailEnd len="sm" w="sm" type="none"/>
          </a:ln>
        </p:spPr>
      </p:cxnSp>
      <p:sp>
        <p:nvSpPr>
          <p:cNvPr id="170" name="Google Shape;170;p35"/>
          <p:cNvSpPr txBox="1"/>
          <p:nvPr>
            <p:ph idx="2" type="subTitle"/>
          </p:nvPr>
        </p:nvSpPr>
        <p:spPr>
          <a:xfrm>
            <a:off x="438500" y="3941900"/>
            <a:ext cx="2597100" cy="159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171" name="Google Shape;171;p35"/>
          <p:cNvSpPr txBox="1"/>
          <p:nvPr>
            <p:ph idx="3" type="subTitle"/>
          </p:nvPr>
        </p:nvSpPr>
        <p:spPr>
          <a:xfrm>
            <a:off x="438500" y="3553633"/>
            <a:ext cx="2597100" cy="48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172" name="Google Shape;172;p35"/>
          <p:cNvSpPr/>
          <p:nvPr/>
        </p:nvSpPr>
        <p:spPr>
          <a:xfrm>
            <a:off x="564343" y="3242859"/>
            <a:ext cx="221100" cy="221100"/>
          </a:xfrm>
          <a:prstGeom prst="ellipse">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 name="Google Shape;173;p35"/>
          <p:cNvSpPr txBox="1"/>
          <p:nvPr>
            <p:ph idx="4" type="subTitle"/>
          </p:nvPr>
        </p:nvSpPr>
        <p:spPr>
          <a:xfrm>
            <a:off x="3268091" y="3941900"/>
            <a:ext cx="2597100" cy="159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174" name="Google Shape;174;p35"/>
          <p:cNvSpPr txBox="1"/>
          <p:nvPr>
            <p:ph idx="5" type="subTitle"/>
          </p:nvPr>
        </p:nvSpPr>
        <p:spPr>
          <a:xfrm>
            <a:off x="3268091" y="3553633"/>
            <a:ext cx="2597100" cy="48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175" name="Google Shape;175;p35"/>
          <p:cNvSpPr/>
          <p:nvPr/>
        </p:nvSpPr>
        <p:spPr>
          <a:xfrm>
            <a:off x="3393933" y="3242859"/>
            <a:ext cx="221100" cy="221100"/>
          </a:xfrm>
          <a:prstGeom prst="ellipse">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 name="Google Shape;176;p35"/>
          <p:cNvSpPr txBox="1"/>
          <p:nvPr>
            <p:ph idx="6" type="subTitle"/>
          </p:nvPr>
        </p:nvSpPr>
        <p:spPr>
          <a:xfrm>
            <a:off x="6097681" y="3941900"/>
            <a:ext cx="2597100" cy="159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177" name="Google Shape;177;p35"/>
          <p:cNvSpPr txBox="1"/>
          <p:nvPr>
            <p:ph idx="7" type="subTitle"/>
          </p:nvPr>
        </p:nvSpPr>
        <p:spPr>
          <a:xfrm>
            <a:off x="6097681" y="3553633"/>
            <a:ext cx="2597100" cy="48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178" name="Google Shape;178;p35"/>
          <p:cNvSpPr/>
          <p:nvPr/>
        </p:nvSpPr>
        <p:spPr>
          <a:xfrm>
            <a:off x="6223524" y="3242859"/>
            <a:ext cx="221100" cy="221100"/>
          </a:xfrm>
          <a:prstGeom prst="ellipse">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 name="Google Shape;179;p35"/>
          <p:cNvSpPr txBox="1"/>
          <p:nvPr>
            <p:ph idx="8" type="subTitle"/>
          </p:nvPr>
        </p:nvSpPr>
        <p:spPr>
          <a:xfrm>
            <a:off x="8927272" y="3941900"/>
            <a:ext cx="2597100" cy="159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180" name="Google Shape;180;p35"/>
          <p:cNvSpPr txBox="1"/>
          <p:nvPr>
            <p:ph idx="9" type="subTitle"/>
          </p:nvPr>
        </p:nvSpPr>
        <p:spPr>
          <a:xfrm>
            <a:off x="8927272" y="3553633"/>
            <a:ext cx="2597100" cy="48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181" name="Google Shape;181;p35"/>
          <p:cNvSpPr/>
          <p:nvPr/>
        </p:nvSpPr>
        <p:spPr>
          <a:xfrm>
            <a:off x="9053115" y="3242859"/>
            <a:ext cx="221100" cy="221100"/>
          </a:xfrm>
          <a:prstGeom prst="ellipse">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slide - 3 subpoints">
  <p:cSld name="CUSTOM_13_1">
    <p:spTree>
      <p:nvGrpSpPr>
        <p:cNvPr id="182" name="Shape 182"/>
        <p:cNvGrpSpPr/>
        <p:nvPr/>
      </p:nvGrpSpPr>
      <p:grpSpPr>
        <a:xfrm>
          <a:off x="0" y="0"/>
          <a:ext cx="0" cy="0"/>
          <a:chOff x="0" y="0"/>
          <a:chExt cx="0" cy="0"/>
        </a:xfrm>
      </p:grpSpPr>
      <p:sp>
        <p:nvSpPr>
          <p:cNvPr id="183" name="Google Shape;183;p36"/>
          <p:cNvSpPr txBox="1"/>
          <p:nvPr>
            <p:ph type="title"/>
          </p:nvPr>
        </p:nvSpPr>
        <p:spPr>
          <a:xfrm>
            <a:off x="415600" y="491767"/>
            <a:ext cx="11360700" cy="1364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a:latin typeface="Inter"/>
                <a:ea typeface="Inter"/>
                <a:cs typeface="Inter"/>
                <a:sym typeface="Inter"/>
              </a:defRPr>
            </a:lvl1pPr>
            <a:lvl2pPr lvl="1" algn="l">
              <a:lnSpc>
                <a:spcPct val="100000"/>
              </a:lnSpc>
              <a:spcBef>
                <a:spcPts val="0"/>
              </a:spcBef>
              <a:spcAft>
                <a:spcPts val="0"/>
              </a:spcAft>
              <a:buSzPts val="3700"/>
              <a:buNone/>
              <a:defRPr>
                <a:latin typeface="Inter"/>
                <a:ea typeface="Inter"/>
                <a:cs typeface="Inter"/>
                <a:sym typeface="Inter"/>
              </a:defRPr>
            </a:lvl2pPr>
            <a:lvl3pPr lvl="2" algn="l">
              <a:lnSpc>
                <a:spcPct val="100000"/>
              </a:lnSpc>
              <a:spcBef>
                <a:spcPts val="0"/>
              </a:spcBef>
              <a:spcAft>
                <a:spcPts val="0"/>
              </a:spcAft>
              <a:buSzPts val="3700"/>
              <a:buNone/>
              <a:defRPr>
                <a:latin typeface="Inter"/>
                <a:ea typeface="Inter"/>
                <a:cs typeface="Inter"/>
                <a:sym typeface="Inter"/>
              </a:defRPr>
            </a:lvl3pPr>
            <a:lvl4pPr lvl="3" algn="l">
              <a:lnSpc>
                <a:spcPct val="100000"/>
              </a:lnSpc>
              <a:spcBef>
                <a:spcPts val="0"/>
              </a:spcBef>
              <a:spcAft>
                <a:spcPts val="0"/>
              </a:spcAft>
              <a:buSzPts val="3700"/>
              <a:buNone/>
              <a:defRPr>
                <a:latin typeface="Inter"/>
                <a:ea typeface="Inter"/>
                <a:cs typeface="Inter"/>
                <a:sym typeface="Inter"/>
              </a:defRPr>
            </a:lvl4pPr>
            <a:lvl5pPr lvl="4" algn="l">
              <a:lnSpc>
                <a:spcPct val="100000"/>
              </a:lnSpc>
              <a:spcBef>
                <a:spcPts val="0"/>
              </a:spcBef>
              <a:spcAft>
                <a:spcPts val="0"/>
              </a:spcAft>
              <a:buSzPts val="3700"/>
              <a:buNone/>
              <a:defRPr>
                <a:latin typeface="Inter"/>
                <a:ea typeface="Inter"/>
                <a:cs typeface="Inter"/>
                <a:sym typeface="Inter"/>
              </a:defRPr>
            </a:lvl5pPr>
            <a:lvl6pPr lvl="5" algn="l">
              <a:lnSpc>
                <a:spcPct val="100000"/>
              </a:lnSpc>
              <a:spcBef>
                <a:spcPts val="0"/>
              </a:spcBef>
              <a:spcAft>
                <a:spcPts val="0"/>
              </a:spcAft>
              <a:buSzPts val="3700"/>
              <a:buNone/>
              <a:defRPr>
                <a:latin typeface="Inter"/>
                <a:ea typeface="Inter"/>
                <a:cs typeface="Inter"/>
                <a:sym typeface="Inter"/>
              </a:defRPr>
            </a:lvl6pPr>
            <a:lvl7pPr lvl="6" algn="l">
              <a:lnSpc>
                <a:spcPct val="100000"/>
              </a:lnSpc>
              <a:spcBef>
                <a:spcPts val="0"/>
              </a:spcBef>
              <a:spcAft>
                <a:spcPts val="0"/>
              </a:spcAft>
              <a:buSzPts val="3700"/>
              <a:buNone/>
              <a:defRPr>
                <a:latin typeface="Inter"/>
                <a:ea typeface="Inter"/>
                <a:cs typeface="Inter"/>
                <a:sym typeface="Inter"/>
              </a:defRPr>
            </a:lvl7pPr>
            <a:lvl8pPr lvl="7" algn="l">
              <a:lnSpc>
                <a:spcPct val="100000"/>
              </a:lnSpc>
              <a:spcBef>
                <a:spcPts val="0"/>
              </a:spcBef>
              <a:spcAft>
                <a:spcPts val="0"/>
              </a:spcAft>
              <a:buSzPts val="3700"/>
              <a:buNone/>
              <a:defRPr>
                <a:latin typeface="Inter"/>
                <a:ea typeface="Inter"/>
                <a:cs typeface="Inter"/>
                <a:sym typeface="Inter"/>
              </a:defRPr>
            </a:lvl8pPr>
            <a:lvl9pPr lvl="8" algn="l">
              <a:lnSpc>
                <a:spcPct val="100000"/>
              </a:lnSpc>
              <a:spcBef>
                <a:spcPts val="0"/>
              </a:spcBef>
              <a:spcAft>
                <a:spcPts val="0"/>
              </a:spcAft>
              <a:buSzPts val="3700"/>
              <a:buNone/>
              <a:defRPr>
                <a:latin typeface="Inter"/>
                <a:ea typeface="Inter"/>
                <a:cs typeface="Inter"/>
                <a:sym typeface="Inter"/>
              </a:defRPr>
            </a:lvl9pPr>
          </a:lstStyle>
          <a:p/>
        </p:txBody>
      </p:sp>
      <p:sp>
        <p:nvSpPr>
          <p:cNvPr id="184" name="Google Shape;184;p36"/>
          <p:cNvSpPr txBox="1"/>
          <p:nvPr>
            <p:ph idx="1" type="subTitle"/>
          </p:nvPr>
        </p:nvSpPr>
        <p:spPr>
          <a:xfrm>
            <a:off x="415600" y="1825533"/>
            <a:ext cx="110877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cxnSp>
        <p:nvCxnSpPr>
          <p:cNvPr id="185" name="Google Shape;185;p36"/>
          <p:cNvCxnSpPr/>
          <p:nvPr/>
        </p:nvCxnSpPr>
        <p:spPr>
          <a:xfrm>
            <a:off x="601300" y="2980833"/>
            <a:ext cx="10925700" cy="0"/>
          </a:xfrm>
          <a:prstGeom prst="straightConnector1">
            <a:avLst/>
          </a:prstGeom>
          <a:noFill/>
          <a:ln cap="flat" cmpd="sng" w="9525">
            <a:solidFill>
              <a:srgbClr val="B7B7B7"/>
            </a:solidFill>
            <a:prstDash val="dot"/>
            <a:round/>
            <a:headEnd len="sm" w="sm" type="none"/>
            <a:tailEnd len="sm" w="sm" type="none"/>
          </a:ln>
        </p:spPr>
      </p:cxnSp>
      <p:sp>
        <p:nvSpPr>
          <p:cNvPr id="186" name="Google Shape;186;p36"/>
          <p:cNvSpPr txBox="1"/>
          <p:nvPr>
            <p:ph idx="2" type="subTitle"/>
          </p:nvPr>
        </p:nvSpPr>
        <p:spPr>
          <a:xfrm>
            <a:off x="438500" y="3941900"/>
            <a:ext cx="3511200" cy="159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187" name="Google Shape;187;p36"/>
          <p:cNvSpPr txBox="1"/>
          <p:nvPr>
            <p:ph idx="3" type="subTitle"/>
          </p:nvPr>
        </p:nvSpPr>
        <p:spPr>
          <a:xfrm>
            <a:off x="438500" y="3553633"/>
            <a:ext cx="3511200" cy="48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188" name="Google Shape;188;p36"/>
          <p:cNvSpPr/>
          <p:nvPr/>
        </p:nvSpPr>
        <p:spPr>
          <a:xfrm>
            <a:off x="564343" y="3242859"/>
            <a:ext cx="221100" cy="221100"/>
          </a:xfrm>
          <a:prstGeom prst="ellipse">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 name="Google Shape;189;p36"/>
          <p:cNvSpPr txBox="1"/>
          <p:nvPr>
            <p:ph idx="4" type="subTitle"/>
          </p:nvPr>
        </p:nvSpPr>
        <p:spPr>
          <a:xfrm>
            <a:off x="4264075" y="3941900"/>
            <a:ext cx="3511200" cy="159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190" name="Google Shape;190;p36"/>
          <p:cNvSpPr txBox="1"/>
          <p:nvPr>
            <p:ph idx="5" type="subTitle"/>
          </p:nvPr>
        </p:nvSpPr>
        <p:spPr>
          <a:xfrm>
            <a:off x="4264075" y="3553633"/>
            <a:ext cx="3511200" cy="48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191" name="Google Shape;191;p36"/>
          <p:cNvSpPr/>
          <p:nvPr/>
        </p:nvSpPr>
        <p:spPr>
          <a:xfrm>
            <a:off x="4404216" y="3242859"/>
            <a:ext cx="221100" cy="221100"/>
          </a:xfrm>
          <a:prstGeom prst="ellipse">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 name="Google Shape;192;p36"/>
          <p:cNvSpPr txBox="1"/>
          <p:nvPr>
            <p:ph idx="6" type="subTitle"/>
          </p:nvPr>
        </p:nvSpPr>
        <p:spPr>
          <a:xfrm>
            <a:off x="8089648" y="3941900"/>
            <a:ext cx="3511200" cy="159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193" name="Google Shape;193;p36"/>
          <p:cNvSpPr txBox="1"/>
          <p:nvPr>
            <p:ph idx="7" type="subTitle"/>
          </p:nvPr>
        </p:nvSpPr>
        <p:spPr>
          <a:xfrm>
            <a:off x="8089648" y="3553633"/>
            <a:ext cx="3511200" cy="48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194" name="Google Shape;194;p36"/>
          <p:cNvSpPr/>
          <p:nvPr/>
        </p:nvSpPr>
        <p:spPr>
          <a:xfrm>
            <a:off x="8229791" y="3242859"/>
            <a:ext cx="221100" cy="221100"/>
          </a:xfrm>
          <a:prstGeom prst="ellipse">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 - 8 items">
  <p:cSld name="CUSTOM_12">
    <p:spTree>
      <p:nvGrpSpPr>
        <p:cNvPr id="195" name="Shape 195"/>
        <p:cNvGrpSpPr/>
        <p:nvPr/>
      </p:nvGrpSpPr>
      <p:grpSpPr>
        <a:xfrm>
          <a:off x="0" y="0"/>
          <a:ext cx="0" cy="0"/>
          <a:chOff x="0" y="0"/>
          <a:chExt cx="0" cy="0"/>
        </a:xfrm>
      </p:grpSpPr>
      <p:sp>
        <p:nvSpPr>
          <p:cNvPr id="196" name="Google Shape;196;p37"/>
          <p:cNvSpPr txBox="1"/>
          <p:nvPr>
            <p:ph type="title"/>
          </p:nvPr>
        </p:nvSpPr>
        <p:spPr>
          <a:xfrm>
            <a:off x="458300" y="423700"/>
            <a:ext cx="3346500" cy="519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400"/>
              <a:buFont typeface="Inter"/>
              <a:buNone/>
              <a:defRPr b="1" sz="2400">
                <a:latin typeface="Inter"/>
                <a:ea typeface="Inter"/>
                <a:cs typeface="Inter"/>
                <a:sym typeface="Inter"/>
              </a:defRPr>
            </a:lvl1pPr>
            <a:lvl2pPr lvl="1" algn="l">
              <a:lnSpc>
                <a:spcPct val="100000"/>
              </a:lnSpc>
              <a:spcBef>
                <a:spcPts val="0"/>
              </a:spcBef>
              <a:spcAft>
                <a:spcPts val="0"/>
              </a:spcAft>
              <a:buSzPts val="2400"/>
              <a:buFont typeface="Inter"/>
              <a:buNone/>
              <a:defRPr b="1" sz="2400">
                <a:latin typeface="Inter"/>
                <a:ea typeface="Inter"/>
                <a:cs typeface="Inter"/>
                <a:sym typeface="Inter"/>
              </a:defRPr>
            </a:lvl2pPr>
            <a:lvl3pPr lvl="2" algn="l">
              <a:lnSpc>
                <a:spcPct val="100000"/>
              </a:lnSpc>
              <a:spcBef>
                <a:spcPts val="0"/>
              </a:spcBef>
              <a:spcAft>
                <a:spcPts val="0"/>
              </a:spcAft>
              <a:buSzPts val="2400"/>
              <a:buFont typeface="Inter"/>
              <a:buNone/>
              <a:defRPr b="1" sz="2400">
                <a:latin typeface="Inter"/>
                <a:ea typeface="Inter"/>
                <a:cs typeface="Inter"/>
                <a:sym typeface="Inter"/>
              </a:defRPr>
            </a:lvl3pPr>
            <a:lvl4pPr lvl="3" algn="l">
              <a:lnSpc>
                <a:spcPct val="100000"/>
              </a:lnSpc>
              <a:spcBef>
                <a:spcPts val="0"/>
              </a:spcBef>
              <a:spcAft>
                <a:spcPts val="0"/>
              </a:spcAft>
              <a:buSzPts val="2400"/>
              <a:buFont typeface="Inter"/>
              <a:buNone/>
              <a:defRPr b="1" sz="2400">
                <a:latin typeface="Inter"/>
                <a:ea typeface="Inter"/>
                <a:cs typeface="Inter"/>
                <a:sym typeface="Inter"/>
              </a:defRPr>
            </a:lvl4pPr>
            <a:lvl5pPr lvl="4" algn="l">
              <a:lnSpc>
                <a:spcPct val="100000"/>
              </a:lnSpc>
              <a:spcBef>
                <a:spcPts val="0"/>
              </a:spcBef>
              <a:spcAft>
                <a:spcPts val="0"/>
              </a:spcAft>
              <a:buSzPts val="2400"/>
              <a:buFont typeface="Inter"/>
              <a:buNone/>
              <a:defRPr b="1" sz="2400">
                <a:latin typeface="Inter"/>
                <a:ea typeface="Inter"/>
                <a:cs typeface="Inter"/>
                <a:sym typeface="Inter"/>
              </a:defRPr>
            </a:lvl5pPr>
            <a:lvl6pPr lvl="5" algn="l">
              <a:lnSpc>
                <a:spcPct val="100000"/>
              </a:lnSpc>
              <a:spcBef>
                <a:spcPts val="0"/>
              </a:spcBef>
              <a:spcAft>
                <a:spcPts val="0"/>
              </a:spcAft>
              <a:buSzPts val="2400"/>
              <a:buFont typeface="Inter"/>
              <a:buNone/>
              <a:defRPr b="1" sz="2400">
                <a:latin typeface="Inter"/>
                <a:ea typeface="Inter"/>
                <a:cs typeface="Inter"/>
                <a:sym typeface="Inter"/>
              </a:defRPr>
            </a:lvl6pPr>
            <a:lvl7pPr lvl="6" algn="l">
              <a:lnSpc>
                <a:spcPct val="100000"/>
              </a:lnSpc>
              <a:spcBef>
                <a:spcPts val="0"/>
              </a:spcBef>
              <a:spcAft>
                <a:spcPts val="0"/>
              </a:spcAft>
              <a:buSzPts val="2400"/>
              <a:buFont typeface="Inter"/>
              <a:buNone/>
              <a:defRPr b="1" sz="2400">
                <a:latin typeface="Inter"/>
                <a:ea typeface="Inter"/>
                <a:cs typeface="Inter"/>
                <a:sym typeface="Inter"/>
              </a:defRPr>
            </a:lvl7pPr>
            <a:lvl8pPr lvl="7" algn="l">
              <a:lnSpc>
                <a:spcPct val="100000"/>
              </a:lnSpc>
              <a:spcBef>
                <a:spcPts val="0"/>
              </a:spcBef>
              <a:spcAft>
                <a:spcPts val="0"/>
              </a:spcAft>
              <a:buSzPts val="2400"/>
              <a:buFont typeface="Inter"/>
              <a:buNone/>
              <a:defRPr b="1" sz="2400">
                <a:latin typeface="Inter"/>
                <a:ea typeface="Inter"/>
                <a:cs typeface="Inter"/>
                <a:sym typeface="Inter"/>
              </a:defRPr>
            </a:lvl8pPr>
            <a:lvl9pPr lvl="8" algn="l">
              <a:lnSpc>
                <a:spcPct val="100000"/>
              </a:lnSpc>
              <a:spcBef>
                <a:spcPts val="0"/>
              </a:spcBef>
              <a:spcAft>
                <a:spcPts val="0"/>
              </a:spcAft>
              <a:buSzPts val="2400"/>
              <a:buFont typeface="Inter"/>
              <a:buNone/>
              <a:defRPr b="1" sz="2400">
                <a:latin typeface="Inter"/>
                <a:ea typeface="Inter"/>
                <a:cs typeface="Inter"/>
                <a:sym typeface="Inter"/>
              </a:defRPr>
            </a:lvl9pPr>
          </a:lstStyle>
          <a:p/>
        </p:txBody>
      </p:sp>
      <p:sp>
        <p:nvSpPr>
          <p:cNvPr id="197" name="Google Shape;197;p37"/>
          <p:cNvSpPr txBox="1"/>
          <p:nvPr>
            <p:ph idx="1" type="subTitle"/>
          </p:nvPr>
        </p:nvSpPr>
        <p:spPr>
          <a:xfrm>
            <a:off x="460700" y="1303500"/>
            <a:ext cx="3242400" cy="43776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198" name="Google Shape;198;p37"/>
          <p:cNvSpPr txBox="1"/>
          <p:nvPr>
            <p:ph idx="2" type="title"/>
          </p:nvPr>
        </p:nvSpPr>
        <p:spPr>
          <a:xfrm>
            <a:off x="4608900" y="330701"/>
            <a:ext cx="3115200" cy="79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199" name="Google Shape;199;p37"/>
          <p:cNvSpPr txBox="1"/>
          <p:nvPr>
            <p:ph idx="3" type="subTitle"/>
          </p:nvPr>
        </p:nvSpPr>
        <p:spPr>
          <a:xfrm>
            <a:off x="4608900" y="918700"/>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200" name="Google Shape;200;p37"/>
          <p:cNvSpPr txBox="1"/>
          <p:nvPr>
            <p:ph idx="4" type="title"/>
          </p:nvPr>
        </p:nvSpPr>
        <p:spPr>
          <a:xfrm>
            <a:off x="8335675" y="330701"/>
            <a:ext cx="3115200" cy="79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01" name="Google Shape;201;p37"/>
          <p:cNvSpPr txBox="1"/>
          <p:nvPr>
            <p:ph idx="5" type="subTitle"/>
          </p:nvPr>
        </p:nvSpPr>
        <p:spPr>
          <a:xfrm>
            <a:off x="8326611" y="918700"/>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202" name="Google Shape;202;p37"/>
          <p:cNvSpPr txBox="1"/>
          <p:nvPr>
            <p:ph idx="6" type="title"/>
          </p:nvPr>
        </p:nvSpPr>
        <p:spPr>
          <a:xfrm>
            <a:off x="4608900" y="1785515"/>
            <a:ext cx="3115200" cy="79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03" name="Google Shape;203;p37"/>
          <p:cNvSpPr txBox="1"/>
          <p:nvPr>
            <p:ph idx="7" type="subTitle"/>
          </p:nvPr>
        </p:nvSpPr>
        <p:spPr>
          <a:xfrm>
            <a:off x="4608900" y="2371135"/>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204" name="Google Shape;204;p37"/>
          <p:cNvSpPr txBox="1"/>
          <p:nvPr>
            <p:ph idx="8" type="title"/>
          </p:nvPr>
        </p:nvSpPr>
        <p:spPr>
          <a:xfrm>
            <a:off x="8338256" y="1784099"/>
            <a:ext cx="3117300" cy="7899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05" name="Google Shape;205;p37"/>
          <p:cNvSpPr txBox="1"/>
          <p:nvPr>
            <p:ph idx="9" type="subTitle"/>
          </p:nvPr>
        </p:nvSpPr>
        <p:spPr>
          <a:xfrm>
            <a:off x="8326611" y="2371135"/>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206" name="Google Shape;206;p37"/>
          <p:cNvSpPr txBox="1"/>
          <p:nvPr>
            <p:ph idx="13" type="title"/>
          </p:nvPr>
        </p:nvSpPr>
        <p:spPr>
          <a:xfrm>
            <a:off x="4608900" y="3223081"/>
            <a:ext cx="3115200" cy="79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07" name="Google Shape;207;p37"/>
          <p:cNvSpPr txBox="1"/>
          <p:nvPr>
            <p:ph idx="14" type="subTitle"/>
          </p:nvPr>
        </p:nvSpPr>
        <p:spPr>
          <a:xfrm>
            <a:off x="4608900" y="3806352"/>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208" name="Google Shape;208;p37"/>
          <p:cNvSpPr txBox="1"/>
          <p:nvPr>
            <p:ph idx="15" type="title"/>
          </p:nvPr>
        </p:nvSpPr>
        <p:spPr>
          <a:xfrm>
            <a:off x="8338256" y="3219315"/>
            <a:ext cx="3117300" cy="7899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09" name="Google Shape;209;p37"/>
          <p:cNvSpPr txBox="1"/>
          <p:nvPr>
            <p:ph idx="16" type="subTitle"/>
          </p:nvPr>
        </p:nvSpPr>
        <p:spPr>
          <a:xfrm>
            <a:off x="8326611" y="3806352"/>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210" name="Google Shape;210;p37"/>
          <p:cNvSpPr txBox="1"/>
          <p:nvPr>
            <p:ph idx="17" type="title"/>
          </p:nvPr>
        </p:nvSpPr>
        <p:spPr>
          <a:xfrm>
            <a:off x="4608900" y="4712481"/>
            <a:ext cx="3115200" cy="79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11" name="Google Shape;211;p37"/>
          <p:cNvSpPr txBox="1"/>
          <p:nvPr>
            <p:ph idx="18" type="subTitle"/>
          </p:nvPr>
        </p:nvSpPr>
        <p:spPr>
          <a:xfrm>
            <a:off x="4608900" y="5293319"/>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212" name="Google Shape;212;p37"/>
          <p:cNvSpPr txBox="1"/>
          <p:nvPr>
            <p:ph idx="19" type="title"/>
          </p:nvPr>
        </p:nvSpPr>
        <p:spPr>
          <a:xfrm>
            <a:off x="8338256" y="4706281"/>
            <a:ext cx="3117300" cy="7899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13" name="Google Shape;213;p37"/>
          <p:cNvSpPr txBox="1"/>
          <p:nvPr>
            <p:ph idx="20" type="subTitle"/>
          </p:nvPr>
        </p:nvSpPr>
        <p:spPr>
          <a:xfrm>
            <a:off x="8326611" y="5293319"/>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 - 6">
  <p:cSld name="CUSTOM_12_1">
    <p:spTree>
      <p:nvGrpSpPr>
        <p:cNvPr id="214" name="Shape 214"/>
        <p:cNvGrpSpPr/>
        <p:nvPr/>
      </p:nvGrpSpPr>
      <p:grpSpPr>
        <a:xfrm>
          <a:off x="0" y="0"/>
          <a:ext cx="0" cy="0"/>
          <a:chOff x="0" y="0"/>
          <a:chExt cx="0" cy="0"/>
        </a:xfrm>
      </p:grpSpPr>
      <p:sp>
        <p:nvSpPr>
          <p:cNvPr id="215" name="Google Shape;215;p38"/>
          <p:cNvSpPr txBox="1"/>
          <p:nvPr>
            <p:ph type="title"/>
          </p:nvPr>
        </p:nvSpPr>
        <p:spPr>
          <a:xfrm>
            <a:off x="458300" y="423700"/>
            <a:ext cx="3346500" cy="519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400"/>
              <a:buFont typeface="Inter"/>
              <a:buNone/>
              <a:defRPr b="1" sz="2400">
                <a:latin typeface="Inter"/>
                <a:ea typeface="Inter"/>
                <a:cs typeface="Inter"/>
                <a:sym typeface="Inter"/>
              </a:defRPr>
            </a:lvl1pPr>
            <a:lvl2pPr lvl="1" algn="l">
              <a:lnSpc>
                <a:spcPct val="100000"/>
              </a:lnSpc>
              <a:spcBef>
                <a:spcPts val="0"/>
              </a:spcBef>
              <a:spcAft>
                <a:spcPts val="0"/>
              </a:spcAft>
              <a:buSzPts val="2400"/>
              <a:buFont typeface="Inter"/>
              <a:buNone/>
              <a:defRPr b="1" sz="2400">
                <a:latin typeface="Inter"/>
                <a:ea typeface="Inter"/>
                <a:cs typeface="Inter"/>
                <a:sym typeface="Inter"/>
              </a:defRPr>
            </a:lvl2pPr>
            <a:lvl3pPr lvl="2" algn="l">
              <a:lnSpc>
                <a:spcPct val="100000"/>
              </a:lnSpc>
              <a:spcBef>
                <a:spcPts val="0"/>
              </a:spcBef>
              <a:spcAft>
                <a:spcPts val="0"/>
              </a:spcAft>
              <a:buSzPts val="2400"/>
              <a:buFont typeface="Inter"/>
              <a:buNone/>
              <a:defRPr b="1" sz="2400">
                <a:latin typeface="Inter"/>
                <a:ea typeface="Inter"/>
                <a:cs typeface="Inter"/>
                <a:sym typeface="Inter"/>
              </a:defRPr>
            </a:lvl3pPr>
            <a:lvl4pPr lvl="3" algn="l">
              <a:lnSpc>
                <a:spcPct val="100000"/>
              </a:lnSpc>
              <a:spcBef>
                <a:spcPts val="0"/>
              </a:spcBef>
              <a:spcAft>
                <a:spcPts val="0"/>
              </a:spcAft>
              <a:buSzPts val="2400"/>
              <a:buFont typeface="Inter"/>
              <a:buNone/>
              <a:defRPr b="1" sz="2400">
                <a:latin typeface="Inter"/>
                <a:ea typeface="Inter"/>
                <a:cs typeface="Inter"/>
                <a:sym typeface="Inter"/>
              </a:defRPr>
            </a:lvl4pPr>
            <a:lvl5pPr lvl="4" algn="l">
              <a:lnSpc>
                <a:spcPct val="100000"/>
              </a:lnSpc>
              <a:spcBef>
                <a:spcPts val="0"/>
              </a:spcBef>
              <a:spcAft>
                <a:spcPts val="0"/>
              </a:spcAft>
              <a:buSzPts val="2400"/>
              <a:buFont typeface="Inter"/>
              <a:buNone/>
              <a:defRPr b="1" sz="2400">
                <a:latin typeface="Inter"/>
                <a:ea typeface="Inter"/>
                <a:cs typeface="Inter"/>
                <a:sym typeface="Inter"/>
              </a:defRPr>
            </a:lvl5pPr>
            <a:lvl6pPr lvl="5" algn="l">
              <a:lnSpc>
                <a:spcPct val="100000"/>
              </a:lnSpc>
              <a:spcBef>
                <a:spcPts val="0"/>
              </a:spcBef>
              <a:spcAft>
                <a:spcPts val="0"/>
              </a:spcAft>
              <a:buSzPts val="2400"/>
              <a:buFont typeface="Inter"/>
              <a:buNone/>
              <a:defRPr b="1" sz="2400">
                <a:latin typeface="Inter"/>
                <a:ea typeface="Inter"/>
                <a:cs typeface="Inter"/>
                <a:sym typeface="Inter"/>
              </a:defRPr>
            </a:lvl6pPr>
            <a:lvl7pPr lvl="6" algn="l">
              <a:lnSpc>
                <a:spcPct val="100000"/>
              </a:lnSpc>
              <a:spcBef>
                <a:spcPts val="0"/>
              </a:spcBef>
              <a:spcAft>
                <a:spcPts val="0"/>
              </a:spcAft>
              <a:buSzPts val="2400"/>
              <a:buFont typeface="Inter"/>
              <a:buNone/>
              <a:defRPr b="1" sz="2400">
                <a:latin typeface="Inter"/>
                <a:ea typeface="Inter"/>
                <a:cs typeface="Inter"/>
                <a:sym typeface="Inter"/>
              </a:defRPr>
            </a:lvl7pPr>
            <a:lvl8pPr lvl="7" algn="l">
              <a:lnSpc>
                <a:spcPct val="100000"/>
              </a:lnSpc>
              <a:spcBef>
                <a:spcPts val="0"/>
              </a:spcBef>
              <a:spcAft>
                <a:spcPts val="0"/>
              </a:spcAft>
              <a:buSzPts val="2400"/>
              <a:buFont typeface="Inter"/>
              <a:buNone/>
              <a:defRPr b="1" sz="2400">
                <a:latin typeface="Inter"/>
                <a:ea typeface="Inter"/>
                <a:cs typeface="Inter"/>
                <a:sym typeface="Inter"/>
              </a:defRPr>
            </a:lvl8pPr>
            <a:lvl9pPr lvl="8" algn="l">
              <a:lnSpc>
                <a:spcPct val="100000"/>
              </a:lnSpc>
              <a:spcBef>
                <a:spcPts val="0"/>
              </a:spcBef>
              <a:spcAft>
                <a:spcPts val="0"/>
              </a:spcAft>
              <a:buSzPts val="2400"/>
              <a:buFont typeface="Inter"/>
              <a:buNone/>
              <a:defRPr b="1" sz="2400">
                <a:latin typeface="Inter"/>
                <a:ea typeface="Inter"/>
                <a:cs typeface="Inter"/>
                <a:sym typeface="Inter"/>
              </a:defRPr>
            </a:lvl9pPr>
          </a:lstStyle>
          <a:p/>
        </p:txBody>
      </p:sp>
      <p:sp>
        <p:nvSpPr>
          <p:cNvPr id="216" name="Google Shape;216;p38"/>
          <p:cNvSpPr txBox="1"/>
          <p:nvPr>
            <p:ph idx="1" type="subTitle"/>
          </p:nvPr>
        </p:nvSpPr>
        <p:spPr>
          <a:xfrm>
            <a:off x="460700" y="1303500"/>
            <a:ext cx="3242400" cy="43776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217" name="Google Shape;217;p38"/>
          <p:cNvSpPr txBox="1"/>
          <p:nvPr>
            <p:ph idx="2" type="title"/>
          </p:nvPr>
        </p:nvSpPr>
        <p:spPr>
          <a:xfrm>
            <a:off x="4608900" y="330701"/>
            <a:ext cx="3115200" cy="79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18" name="Google Shape;218;p38"/>
          <p:cNvSpPr txBox="1"/>
          <p:nvPr>
            <p:ph idx="3" type="subTitle"/>
          </p:nvPr>
        </p:nvSpPr>
        <p:spPr>
          <a:xfrm>
            <a:off x="4608900" y="1325100"/>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100"/>
              <a:buNone/>
              <a:defRPr sz="1100"/>
            </a:lvl1pPr>
            <a:lvl2pPr lvl="1" algn="l">
              <a:lnSpc>
                <a:spcPct val="150000"/>
              </a:lnSpc>
              <a:spcBef>
                <a:spcPts val="2100"/>
              </a:spcBef>
              <a:spcAft>
                <a:spcPts val="0"/>
              </a:spcAft>
              <a:buSzPts val="1100"/>
              <a:buNone/>
              <a:defRPr sz="1100"/>
            </a:lvl2pPr>
            <a:lvl3pPr lvl="2" algn="l">
              <a:lnSpc>
                <a:spcPct val="150000"/>
              </a:lnSpc>
              <a:spcBef>
                <a:spcPts val="2100"/>
              </a:spcBef>
              <a:spcAft>
                <a:spcPts val="0"/>
              </a:spcAft>
              <a:buSzPts val="1100"/>
              <a:buNone/>
              <a:defRPr sz="1100"/>
            </a:lvl3pPr>
            <a:lvl4pPr lvl="3" algn="l">
              <a:lnSpc>
                <a:spcPct val="150000"/>
              </a:lnSpc>
              <a:spcBef>
                <a:spcPts val="2100"/>
              </a:spcBef>
              <a:spcAft>
                <a:spcPts val="0"/>
              </a:spcAft>
              <a:buSzPts val="1100"/>
              <a:buNone/>
              <a:defRPr sz="1100"/>
            </a:lvl4pPr>
            <a:lvl5pPr lvl="4" algn="l">
              <a:lnSpc>
                <a:spcPct val="150000"/>
              </a:lnSpc>
              <a:spcBef>
                <a:spcPts val="2100"/>
              </a:spcBef>
              <a:spcAft>
                <a:spcPts val="0"/>
              </a:spcAft>
              <a:buSzPts val="1100"/>
              <a:buNone/>
              <a:defRPr sz="1100"/>
            </a:lvl5pPr>
            <a:lvl6pPr lvl="5" algn="l">
              <a:lnSpc>
                <a:spcPct val="150000"/>
              </a:lnSpc>
              <a:spcBef>
                <a:spcPts val="2100"/>
              </a:spcBef>
              <a:spcAft>
                <a:spcPts val="0"/>
              </a:spcAft>
              <a:buSzPts val="1100"/>
              <a:buNone/>
              <a:defRPr sz="1100"/>
            </a:lvl6pPr>
            <a:lvl7pPr lvl="6" algn="l">
              <a:lnSpc>
                <a:spcPct val="150000"/>
              </a:lnSpc>
              <a:spcBef>
                <a:spcPts val="2100"/>
              </a:spcBef>
              <a:spcAft>
                <a:spcPts val="0"/>
              </a:spcAft>
              <a:buSzPts val="1100"/>
              <a:buNone/>
              <a:defRPr sz="1100"/>
            </a:lvl7pPr>
            <a:lvl8pPr lvl="7" algn="l">
              <a:lnSpc>
                <a:spcPct val="150000"/>
              </a:lnSpc>
              <a:spcBef>
                <a:spcPts val="2100"/>
              </a:spcBef>
              <a:spcAft>
                <a:spcPts val="0"/>
              </a:spcAft>
              <a:buSzPts val="1100"/>
              <a:buNone/>
              <a:defRPr sz="1100"/>
            </a:lvl8pPr>
            <a:lvl9pPr lvl="8" algn="l">
              <a:lnSpc>
                <a:spcPct val="150000"/>
              </a:lnSpc>
              <a:spcBef>
                <a:spcPts val="2100"/>
              </a:spcBef>
              <a:spcAft>
                <a:spcPts val="2100"/>
              </a:spcAft>
              <a:buSzPts val="1100"/>
              <a:buNone/>
              <a:defRPr sz="1100"/>
            </a:lvl9pPr>
          </a:lstStyle>
          <a:p/>
        </p:txBody>
      </p:sp>
      <p:sp>
        <p:nvSpPr>
          <p:cNvPr id="219" name="Google Shape;219;p38"/>
          <p:cNvSpPr txBox="1"/>
          <p:nvPr>
            <p:ph idx="4" type="title"/>
          </p:nvPr>
        </p:nvSpPr>
        <p:spPr>
          <a:xfrm>
            <a:off x="8335675" y="330701"/>
            <a:ext cx="3115200" cy="79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20" name="Google Shape;220;p38"/>
          <p:cNvSpPr txBox="1"/>
          <p:nvPr>
            <p:ph idx="5" type="subTitle"/>
          </p:nvPr>
        </p:nvSpPr>
        <p:spPr>
          <a:xfrm>
            <a:off x="8326611" y="1325100"/>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100"/>
              <a:buNone/>
              <a:defRPr sz="1100"/>
            </a:lvl1pPr>
            <a:lvl2pPr lvl="1" algn="l">
              <a:lnSpc>
                <a:spcPct val="150000"/>
              </a:lnSpc>
              <a:spcBef>
                <a:spcPts val="2100"/>
              </a:spcBef>
              <a:spcAft>
                <a:spcPts val="0"/>
              </a:spcAft>
              <a:buSzPts val="1100"/>
              <a:buNone/>
              <a:defRPr sz="1100"/>
            </a:lvl2pPr>
            <a:lvl3pPr lvl="2" algn="l">
              <a:lnSpc>
                <a:spcPct val="150000"/>
              </a:lnSpc>
              <a:spcBef>
                <a:spcPts val="2100"/>
              </a:spcBef>
              <a:spcAft>
                <a:spcPts val="0"/>
              </a:spcAft>
              <a:buSzPts val="1100"/>
              <a:buNone/>
              <a:defRPr sz="1100"/>
            </a:lvl3pPr>
            <a:lvl4pPr lvl="3" algn="l">
              <a:lnSpc>
                <a:spcPct val="150000"/>
              </a:lnSpc>
              <a:spcBef>
                <a:spcPts val="2100"/>
              </a:spcBef>
              <a:spcAft>
                <a:spcPts val="0"/>
              </a:spcAft>
              <a:buSzPts val="1100"/>
              <a:buNone/>
              <a:defRPr sz="1100"/>
            </a:lvl4pPr>
            <a:lvl5pPr lvl="4" algn="l">
              <a:lnSpc>
                <a:spcPct val="150000"/>
              </a:lnSpc>
              <a:spcBef>
                <a:spcPts val="2100"/>
              </a:spcBef>
              <a:spcAft>
                <a:spcPts val="0"/>
              </a:spcAft>
              <a:buSzPts val="1100"/>
              <a:buNone/>
              <a:defRPr sz="1100"/>
            </a:lvl5pPr>
            <a:lvl6pPr lvl="5" algn="l">
              <a:lnSpc>
                <a:spcPct val="150000"/>
              </a:lnSpc>
              <a:spcBef>
                <a:spcPts val="2100"/>
              </a:spcBef>
              <a:spcAft>
                <a:spcPts val="0"/>
              </a:spcAft>
              <a:buSzPts val="1100"/>
              <a:buNone/>
              <a:defRPr sz="1100"/>
            </a:lvl6pPr>
            <a:lvl7pPr lvl="6" algn="l">
              <a:lnSpc>
                <a:spcPct val="150000"/>
              </a:lnSpc>
              <a:spcBef>
                <a:spcPts val="2100"/>
              </a:spcBef>
              <a:spcAft>
                <a:spcPts val="0"/>
              </a:spcAft>
              <a:buSzPts val="1100"/>
              <a:buNone/>
              <a:defRPr sz="1100"/>
            </a:lvl7pPr>
            <a:lvl8pPr lvl="7" algn="l">
              <a:lnSpc>
                <a:spcPct val="150000"/>
              </a:lnSpc>
              <a:spcBef>
                <a:spcPts val="2100"/>
              </a:spcBef>
              <a:spcAft>
                <a:spcPts val="0"/>
              </a:spcAft>
              <a:buSzPts val="1100"/>
              <a:buNone/>
              <a:defRPr sz="1100"/>
            </a:lvl8pPr>
            <a:lvl9pPr lvl="8" algn="l">
              <a:lnSpc>
                <a:spcPct val="150000"/>
              </a:lnSpc>
              <a:spcBef>
                <a:spcPts val="2100"/>
              </a:spcBef>
              <a:spcAft>
                <a:spcPts val="2100"/>
              </a:spcAft>
              <a:buSzPts val="1100"/>
              <a:buNone/>
              <a:defRPr sz="1100"/>
            </a:lvl9pPr>
          </a:lstStyle>
          <a:p/>
        </p:txBody>
      </p:sp>
      <p:sp>
        <p:nvSpPr>
          <p:cNvPr id="221" name="Google Shape;221;p38"/>
          <p:cNvSpPr txBox="1"/>
          <p:nvPr>
            <p:ph idx="6" type="title"/>
          </p:nvPr>
        </p:nvSpPr>
        <p:spPr>
          <a:xfrm>
            <a:off x="4608900" y="2090315"/>
            <a:ext cx="3115200" cy="79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22" name="Google Shape;222;p38"/>
          <p:cNvSpPr txBox="1"/>
          <p:nvPr>
            <p:ph idx="7" type="subTitle"/>
          </p:nvPr>
        </p:nvSpPr>
        <p:spPr>
          <a:xfrm>
            <a:off x="4608900" y="3082335"/>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100"/>
              <a:buNone/>
              <a:defRPr sz="1100"/>
            </a:lvl1pPr>
            <a:lvl2pPr lvl="1" algn="l">
              <a:lnSpc>
                <a:spcPct val="150000"/>
              </a:lnSpc>
              <a:spcBef>
                <a:spcPts val="2100"/>
              </a:spcBef>
              <a:spcAft>
                <a:spcPts val="0"/>
              </a:spcAft>
              <a:buSzPts val="1100"/>
              <a:buNone/>
              <a:defRPr sz="1100"/>
            </a:lvl2pPr>
            <a:lvl3pPr lvl="2" algn="l">
              <a:lnSpc>
                <a:spcPct val="150000"/>
              </a:lnSpc>
              <a:spcBef>
                <a:spcPts val="2100"/>
              </a:spcBef>
              <a:spcAft>
                <a:spcPts val="0"/>
              </a:spcAft>
              <a:buSzPts val="1100"/>
              <a:buNone/>
              <a:defRPr sz="1100"/>
            </a:lvl3pPr>
            <a:lvl4pPr lvl="3" algn="l">
              <a:lnSpc>
                <a:spcPct val="150000"/>
              </a:lnSpc>
              <a:spcBef>
                <a:spcPts val="2100"/>
              </a:spcBef>
              <a:spcAft>
                <a:spcPts val="0"/>
              </a:spcAft>
              <a:buSzPts val="1100"/>
              <a:buNone/>
              <a:defRPr sz="1100"/>
            </a:lvl4pPr>
            <a:lvl5pPr lvl="4" algn="l">
              <a:lnSpc>
                <a:spcPct val="150000"/>
              </a:lnSpc>
              <a:spcBef>
                <a:spcPts val="2100"/>
              </a:spcBef>
              <a:spcAft>
                <a:spcPts val="0"/>
              </a:spcAft>
              <a:buSzPts val="1100"/>
              <a:buNone/>
              <a:defRPr sz="1100"/>
            </a:lvl5pPr>
            <a:lvl6pPr lvl="5" algn="l">
              <a:lnSpc>
                <a:spcPct val="150000"/>
              </a:lnSpc>
              <a:spcBef>
                <a:spcPts val="2100"/>
              </a:spcBef>
              <a:spcAft>
                <a:spcPts val="0"/>
              </a:spcAft>
              <a:buSzPts val="1100"/>
              <a:buNone/>
              <a:defRPr sz="1100"/>
            </a:lvl6pPr>
            <a:lvl7pPr lvl="6" algn="l">
              <a:lnSpc>
                <a:spcPct val="150000"/>
              </a:lnSpc>
              <a:spcBef>
                <a:spcPts val="2100"/>
              </a:spcBef>
              <a:spcAft>
                <a:spcPts val="0"/>
              </a:spcAft>
              <a:buSzPts val="1100"/>
              <a:buNone/>
              <a:defRPr sz="1100"/>
            </a:lvl7pPr>
            <a:lvl8pPr lvl="7" algn="l">
              <a:lnSpc>
                <a:spcPct val="150000"/>
              </a:lnSpc>
              <a:spcBef>
                <a:spcPts val="2100"/>
              </a:spcBef>
              <a:spcAft>
                <a:spcPts val="0"/>
              </a:spcAft>
              <a:buSzPts val="1100"/>
              <a:buNone/>
              <a:defRPr sz="1100"/>
            </a:lvl8pPr>
            <a:lvl9pPr lvl="8" algn="l">
              <a:lnSpc>
                <a:spcPct val="150000"/>
              </a:lnSpc>
              <a:spcBef>
                <a:spcPts val="2100"/>
              </a:spcBef>
              <a:spcAft>
                <a:spcPts val="2100"/>
              </a:spcAft>
              <a:buSzPts val="1100"/>
              <a:buNone/>
              <a:defRPr sz="1100"/>
            </a:lvl9pPr>
          </a:lstStyle>
          <a:p/>
        </p:txBody>
      </p:sp>
      <p:sp>
        <p:nvSpPr>
          <p:cNvPr id="223" name="Google Shape;223;p38"/>
          <p:cNvSpPr txBox="1"/>
          <p:nvPr>
            <p:ph idx="8" type="title"/>
          </p:nvPr>
        </p:nvSpPr>
        <p:spPr>
          <a:xfrm>
            <a:off x="8338256" y="2088899"/>
            <a:ext cx="3117300" cy="7899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24" name="Google Shape;224;p38"/>
          <p:cNvSpPr txBox="1"/>
          <p:nvPr>
            <p:ph idx="9" type="subTitle"/>
          </p:nvPr>
        </p:nvSpPr>
        <p:spPr>
          <a:xfrm>
            <a:off x="8326611" y="3082335"/>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100"/>
              <a:buNone/>
              <a:defRPr sz="1100"/>
            </a:lvl1pPr>
            <a:lvl2pPr lvl="1" algn="l">
              <a:lnSpc>
                <a:spcPct val="150000"/>
              </a:lnSpc>
              <a:spcBef>
                <a:spcPts val="2100"/>
              </a:spcBef>
              <a:spcAft>
                <a:spcPts val="0"/>
              </a:spcAft>
              <a:buSzPts val="1100"/>
              <a:buNone/>
              <a:defRPr sz="1100"/>
            </a:lvl2pPr>
            <a:lvl3pPr lvl="2" algn="l">
              <a:lnSpc>
                <a:spcPct val="150000"/>
              </a:lnSpc>
              <a:spcBef>
                <a:spcPts val="2100"/>
              </a:spcBef>
              <a:spcAft>
                <a:spcPts val="0"/>
              </a:spcAft>
              <a:buSzPts val="1100"/>
              <a:buNone/>
              <a:defRPr sz="1100"/>
            </a:lvl3pPr>
            <a:lvl4pPr lvl="3" algn="l">
              <a:lnSpc>
                <a:spcPct val="150000"/>
              </a:lnSpc>
              <a:spcBef>
                <a:spcPts val="2100"/>
              </a:spcBef>
              <a:spcAft>
                <a:spcPts val="0"/>
              </a:spcAft>
              <a:buSzPts val="1100"/>
              <a:buNone/>
              <a:defRPr sz="1100"/>
            </a:lvl4pPr>
            <a:lvl5pPr lvl="4" algn="l">
              <a:lnSpc>
                <a:spcPct val="150000"/>
              </a:lnSpc>
              <a:spcBef>
                <a:spcPts val="2100"/>
              </a:spcBef>
              <a:spcAft>
                <a:spcPts val="0"/>
              </a:spcAft>
              <a:buSzPts val="1100"/>
              <a:buNone/>
              <a:defRPr sz="1100"/>
            </a:lvl5pPr>
            <a:lvl6pPr lvl="5" algn="l">
              <a:lnSpc>
                <a:spcPct val="150000"/>
              </a:lnSpc>
              <a:spcBef>
                <a:spcPts val="2100"/>
              </a:spcBef>
              <a:spcAft>
                <a:spcPts val="0"/>
              </a:spcAft>
              <a:buSzPts val="1100"/>
              <a:buNone/>
              <a:defRPr sz="1100"/>
            </a:lvl6pPr>
            <a:lvl7pPr lvl="6" algn="l">
              <a:lnSpc>
                <a:spcPct val="150000"/>
              </a:lnSpc>
              <a:spcBef>
                <a:spcPts val="2100"/>
              </a:spcBef>
              <a:spcAft>
                <a:spcPts val="0"/>
              </a:spcAft>
              <a:buSzPts val="1100"/>
              <a:buNone/>
              <a:defRPr sz="1100"/>
            </a:lvl7pPr>
            <a:lvl8pPr lvl="7" algn="l">
              <a:lnSpc>
                <a:spcPct val="150000"/>
              </a:lnSpc>
              <a:spcBef>
                <a:spcPts val="2100"/>
              </a:spcBef>
              <a:spcAft>
                <a:spcPts val="0"/>
              </a:spcAft>
              <a:buSzPts val="1100"/>
              <a:buNone/>
              <a:defRPr sz="1100"/>
            </a:lvl8pPr>
            <a:lvl9pPr lvl="8" algn="l">
              <a:lnSpc>
                <a:spcPct val="150000"/>
              </a:lnSpc>
              <a:spcBef>
                <a:spcPts val="2100"/>
              </a:spcBef>
              <a:spcAft>
                <a:spcPts val="2100"/>
              </a:spcAft>
              <a:buSzPts val="1100"/>
              <a:buNone/>
              <a:defRPr sz="1100"/>
            </a:lvl9pPr>
          </a:lstStyle>
          <a:p/>
        </p:txBody>
      </p:sp>
      <p:sp>
        <p:nvSpPr>
          <p:cNvPr id="225" name="Google Shape;225;p38"/>
          <p:cNvSpPr txBox="1"/>
          <p:nvPr>
            <p:ph idx="13" type="title"/>
          </p:nvPr>
        </p:nvSpPr>
        <p:spPr>
          <a:xfrm>
            <a:off x="4608900" y="3832681"/>
            <a:ext cx="3115200" cy="79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26" name="Google Shape;226;p38"/>
          <p:cNvSpPr txBox="1"/>
          <p:nvPr>
            <p:ph idx="14" type="subTitle"/>
          </p:nvPr>
        </p:nvSpPr>
        <p:spPr>
          <a:xfrm>
            <a:off x="4608900" y="4822352"/>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100"/>
              <a:buNone/>
              <a:defRPr sz="1100"/>
            </a:lvl1pPr>
            <a:lvl2pPr lvl="1" algn="l">
              <a:lnSpc>
                <a:spcPct val="150000"/>
              </a:lnSpc>
              <a:spcBef>
                <a:spcPts val="2100"/>
              </a:spcBef>
              <a:spcAft>
                <a:spcPts val="0"/>
              </a:spcAft>
              <a:buSzPts val="1100"/>
              <a:buNone/>
              <a:defRPr sz="1100"/>
            </a:lvl2pPr>
            <a:lvl3pPr lvl="2" algn="l">
              <a:lnSpc>
                <a:spcPct val="150000"/>
              </a:lnSpc>
              <a:spcBef>
                <a:spcPts val="2100"/>
              </a:spcBef>
              <a:spcAft>
                <a:spcPts val="0"/>
              </a:spcAft>
              <a:buSzPts val="1100"/>
              <a:buNone/>
              <a:defRPr sz="1100"/>
            </a:lvl3pPr>
            <a:lvl4pPr lvl="3" algn="l">
              <a:lnSpc>
                <a:spcPct val="150000"/>
              </a:lnSpc>
              <a:spcBef>
                <a:spcPts val="2100"/>
              </a:spcBef>
              <a:spcAft>
                <a:spcPts val="0"/>
              </a:spcAft>
              <a:buSzPts val="1100"/>
              <a:buNone/>
              <a:defRPr sz="1100"/>
            </a:lvl4pPr>
            <a:lvl5pPr lvl="4" algn="l">
              <a:lnSpc>
                <a:spcPct val="150000"/>
              </a:lnSpc>
              <a:spcBef>
                <a:spcPts val="2100"/>
              </a:spcBef>
              <a:spcAft>
                <a:spcPts val="0"/>
              </a:spcAft>
              <a:buSzPts val="1100"/>
              <a:buNone/>
              <a:defRPr sz="1100"/>
            </a:lvl5pPr>
            <a:lvl6pPr lvl="5" algn="l">
              <a:lnSpc>
                <a:spcPct val="150000"/>
              </a:lnSpc>
              <a:spcBef>
                <a:spcPts val="2100"/>
              </a:spcBef>
              <a:spcAft>
                <a:spcPts val="0"/>
              </a:spcAft>
              <a:buSzPts val="1100"/>
              <a:buNone/>
              <a:defRPr sz="1100"/>
            </a:lvl6pPr>
            <a:lvl7pPr lvl="6" algn="l">
              <a:lnSpc>
                <a:spcPct val="150000"/>
              </a:lnSpc>
              <a:spcBef>
                <a:spcPts val="2100"/>
              </a:spcBef>
              <a:spcAft>
                <a:spcPts val="0"/>
              </a:spcAft>
              <a:buSzPts val="1100"/>
              <a:buNone/>
              <a:defRPr sz="1100"/>
            </a:lvl7pPr>
            <a:lvl8pPr lvl="7" algn="l">
              <a:lnSpc>
                <a:spcPct val="150000"/>
              </a:lnSpc>
              <a:spcBef>
                <a:spcPts val="2100"/>
              </a:spcBef>
              <a:spcAft>
                <a:spcPts val="0"/>
              </a:spcAft>
              <a:buSzPts val="1100"/>
              <a:buNone/>
              <a:defRPr sz="1100"/>
            </a:lvl8pPr>
            <a:lvl9pPr lvl="8" algn="l">
              <a:lnSpc>
                <a:spcPct val="150000"/>
              </a:lnSpc>
              <a:spcBef>
                <a:spcPts val="2100"/>
              </a:spcBef>
              <a:spcAft>
                <a:spcPts val="2100"/>
              </a:spcAft>
              <a:buSzPts val="1100"/>
              <a:buNone/>
              <a:defRPr sz="1100"/>
            </a:lvl9pPr>
          </a:lstStyle>
          <a:p/>
        </p:txBody>
      </p:sp>
      <p:sp>
        <p:nvSpPr>
          <p:cNvPr id="227" name="Google Shape;227;p38"/>
          <p:cNvSpPr txBox="1"/>
          <p:nvPr>
            <p:ph idx="15" type="title"/>
          </p:nvPr>
        </p:nvSpPr>
        <p:spPr>
          <a:xfrm>
            <a:off x="8338256" y="3828915"/>
            <a:ext cx="3117300" cy="7899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1pPr>
            <a:lvl2pPr lvl="1"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2pPr>
            <a:lvl3pPr lvl="2"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3pPr>
            <a:lvl4pPr lvl="3"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4pPr>
            <a:lvl5pPr lvl="4"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5pPr>
            <a:lvl6pPr lvl="5"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6pPr>
            <a:lvl7pPr lvl="6"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7pPr>
            <a:lvl8pPr lvl="7"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8pPr>
            <a:lvl9pPr lvl="8" algn="l">
              <a:lnSpc>
                <a:spcPct val="100000"/>
              </a:lnSpc>
              <a:spcBef>
                <a:spcPts val="0"/>
              </a:spcBef>
              <a:spcAft>
                <a:spcPts val="0"/>
              </a:spcAft>
              <a:buClr>
                <a:srgbClr val="20BEFF"/>
              </a:buClr>
              <a:buSzPts val="2400"/>
              <a:buFont typeface="Inter Black"/>
              <a:buNone/>
              <a:defRPr sz="2400">
                <a:solidFill>
                  <a:srgbClr val="20BEFF"/>
                </a:solidFill>
                <a:latin typeface="Inter Black"/>
                <a:ea typeface="Inter Black"/>
                <a:cs typeface="Inter Black"/>
                <a:sym typeface="Inter Black"/>
              </a:defRPr>
            </a:lvl9pPr>
          </a:lstStyle>
          <a:p/>
        </p:txBody>
      </p:sp>
      <p:sp>
        <p:nvSpPr>
          <p:cNvPr id="228" name="Google Shape;228;p38"/>
          <p:cNvSpPr txBox="1"/>
          <p:nvPr>
            <p:ph idx="16" type="subTitle"/>
          </p:nvPr>
        </p:nvSpPr>
        <p:spPr>
          <a:xfrm>
            <a:off x="8326611" y="4822352"/>
            <a:ext cx="3301200" cy="7899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100"/>
              <a:buNone/>
              <a:defRPr sz="1100"/>
            </a:lvl1pPr>
            <a:lvl2pPr lvl="1" algn="l">
              <a:lnSpc>
                <a:spcPct val="150000"/>
              </a:lnSpc>
              <a:spcBef>
                <a:spcPts val="2100"/>
              </a:spcBef>
              <a:spcAft>
                <a:spcPts val="0"/>
              </a:spcAft>
              <a:buSzPts val="1100"/>
              <a:buNone/>
              <a:defRPr sz="1100"/>
            </a:lvl2pPr>
            <a:lvl3pPr lvl="2" algn="l">
              <a:lnSpc>
                <a:spcPct val="150000"/>
              </a:lnSpc>
              <a:spcBef>
                <a:spcPts val="2100"/>
              </a:spcBef>
              <a:spcAft>
                <a:spcPts val="0"/>
              </a:spcAft>
              <a:buSzPts val="1100"/>
              <a:buNone/>
              <a:defRPr sz="1100"/>
            </a:lvl3pPr>
            <a:lvl4pPr lvl="3" algn="l">
              <a:lnSpc>
                <a:spcPct val="150000"/>
              </a:lnSpc>
              <a:spcBef>
                <a:spcPts val="2100"/>
              </a:spcBef>
              <a:spcAft>
                <a:spcPts val="0"/>
              </a:spcAft>
              <a:buSzPts val="1100"/>
              <a:buNone/>
              <a:defRPr sz="1100"/>
            </a:lvl4pPr>
            <a:lvl5pPr lvl="4" algn="l">
              <a:lnSpc>
                <a:spcPct val="150000"/>
              </a:lnSpc>
              <a:spcBef>
                <a:spcPts val="2100"/>
              </a:spcBef>
              <a:spcAft>
                <a:spcPts val="0"/>
              </a:spcAft>
              <a:buSzPts val="1100"/>
              <a:buNone/>
              <a:defRPr sz="1100"/>
            </a:lvl5pPr>
            <a:lvl6pPr lvl="5" algn="l">
              <a:lnSpc>
                <a:spcPct val="150000"/>
              </a:lnSpc>
              <a:spcBef>
                <a:spcPts val="2100"/>
              </a:spcBef>
              <a:spcAft>
                <a:spcPts val="0"/>
              </a:spcAft>
              <a:buSzPts val="1100"/>
              <a:buNone/>
              <a:defRPr sz="1100"/>
            </a:lvl6pPr>
            <a:lvl7pPr lvl="6" algn="l">
              <a:lnSpc>
                <a:spcPct val="150000"/>
              </a:lnSpc>
              <a:spcBef>
                <a:spcPts val="2100"/>
              </a:spcBef>
              <a:spcAft>
                <a:spcPts val="0"/>
              </a:spcAft>
              <a:buSzPts val="1100"/>
              <a:buNone/>
              <a:defRPr sz="1100"/>
            </a:lvl7pPr>
            <a:lvl8pPr lvl="7" algn="l">
              <a:lnSpc>
                <a:spcPct val="150000"/>
              </a:lnSpc>
              <a:spcBef>
                <a:spcPts val="2100"/>
              </a:spcBef>
              <a:spcAft>
                <a:spcPts val="0"/>
              </a:spcAft>
              <a:buSzPts val="1100"/>
              <a:buNone/>
              <a:defRPr sz="1100"/>
            </a:lvl8pPr>
            <a:lvl9pPr lvl="8" algn="l">
              <a:lnSpc>
                <a:spcPct val="150000"/>
              </a:lnSpc>
              <a:spcBef>
                <a:spcPts val="2100"/>
              </a:spcBef>
              <a:spcAft>
                <a:spcPts val="2100"/>
              </a:spcAft>
              <a:buSzPts val="1100"/>
              <a:buNone/>
              <a:defRPr sz="1100"/>
            </a:lvl9pPr>
          </a:lstStyle>
          <a:p/>
        </p:txBody>
      </p:sp>
      <p:sp>
        <p:nvSpPr>
          <p:cNvPr id="229" name="Google Shape;229;p38"/>
          <p:cNvSpPr txBox="1"/>
          <p:nvPr>
            <p:ph idx="17" type="subTitle"/>
          </p:nvPr>
        </p:nvSpPr>
        <p:spPr>
          <a:xfrm>
            <a:off x="4608900" y="1020300"/>
            <a:ext cx="3301200" cy="42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230" name="Google Shape;230;p38"/>
          <p:cNvSpPr txBox="1"/>
          <p:nvPr>
            <p:ph idx="18" type="subTitle"/>
          </p:nvPr>
        </p:nvSpPr>
        <p:spPr>
          <a:xfrm>
            <a:off x="8326600" y="1020300"/>
            <a:ext cx="3301200" cy="42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231" name="Google Shape;231;p38"/>
          <p:cNvSpPr txBox="1"/>
          <p:nvPr>
            <p:ph idx="19" type="subTitle"/>
          </p:nvPr>
        </p:nvSpPr>
        <p:spPr>
          <a:xfrm>
            <a:off x="4608900" y="2777535"/>
            <a:ext cx="3301200" cy="42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232" name="Google Shape;232;p38"/>
          <p:cNvSpPr txBox="1"/>
          <p:nvPr>
            <p:ph idx="20" type="subTitle"/>
          </p:nvPr>
        </p:nvSpPr>
        <p:spPr>
          <a:xfrm>
            <a:off x="8326600" y="2777535"/>
            <a:ext cx="3301200" cy="42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233" name="Google Shape;233;p38"/>
          <p:cNvSpPr txBox="1"/>
          <p:nvPr>
            <p:ph idx="21" type="subTitle"/>
          </p:nvPr>
        </p:nvSpPr>
        <p:spPr>
          <a:xfrm>
            <a:off x="4608900" y="4517560"/>
            <a:ext cx="3301200" cy="42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234" name="Google Shape;234;p38"/>
          <p:cNvSpPr txBox="1"/>
          <p:nvPr>
            <p:ph idx="22" type="subTitle"/>
          </p:nvPr>
        </p:nvSpPr>
        <p:spPr>
          <a:xfrm>
            <a:off x="8326600" y="4517560"/>
            <a:ext cx="3301200" cy="42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1">
  <p:cSld name="CUSTOM_12_1_2_1">
    <p:spTree>
      <p:nvGrpSpPr>
        <p:cNvPr id="235" name="Shape 235"/>
        <p:cNvGrpSpPr/>
        <p:nvPr/>
      </p:nvGrpSpPr>
      <p:grpSpPr>
        <a:xfrm>
          <a:off x="0" y="0"/>
          <a:ext cx="0" cy="0"/>
          <a:chOff x="0" y="0"/>
          <a:chExt cx="0" cy="0"/>
        </a:xfrm>
      </p:grpSpPr>
      <p:sp>
        <p:nvSpPr>
          <p:cNvPr id="236" name="Google Shape;236;p39"/>
          <p:cNvSpPr/>
          <p:nvPr/>
        </p:nvSpPr>
        <p:spPr>
          <a:xfrm>
            <a:off x="4537167" y="588267"/>
            <a:ext cx="7110900" cy="2726400"/>
          </a:xfrm>
          <a:prstGeom prst="roundRect">
            <a:avLst>
              <a:gd fmla="val 9532" name="adj"/>
            </a:avLst>
          </a:prstGeom>
          <a:noFill/>
          <a:ln cap="flat" cmpd="sng" w="9525">
            <a:solidFill>
              <a:srgbClr val="B7B7B7"/>
            </a:solidFill>
            <a:prstDash val="dot"/>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 name="Google Shape;237;p39"/>
          <p:cNvSpPr/>
          <p:nvPr/>
        </p:nvSpPr>
        <p:spPr>
          <a:xfrm>
            <a:off x="4537167" y="3517788"/>
            <a:ext cx="7110900" cy="2726400"/>
          </a:xfrm>
          <a:prstGeom prst="roundRect">
            <a:avLst>
              <a:gd fmla="val 9532" name="adj"/>
            </a:avLst>
          </a:prstGeom>
          <a:noFill/>
          <a:ln cap="flat" cmpd="sng" w="9525">
            <a:solidFill>
              <a:srgbClr val="B7B7B7"/>
            </a:solidFill>
            <a:prstDash val="dot"/>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 name="Google Shape;238;p39"/>
          <p:cNvSpPr txBox="1"/>
          <p:nvPr>
            <p:ph type="title"/>
          </p:nvPr>
        </p:nvSpPr>
        <p:spPr>
          <a:xfrm>
            <a:off x="458300" y="423700"/>
            <a:ext cx="3346500" cy="519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400"/>
              <a:buFont typeface="Inter"/>
              <a:buNone/>
              <a:defRPr b="1" sz="2400">
                <a:latin typeface="Inter"/>
                <a:ea typeface="Inter"/>
                <a:cs typeface="Inter"/>
                <a:sym typeface="Inter"/>
              </a:defRPr>
            </a:lvl1pPr>
            <a:lvl2pPr lvl="1" algn="l">
              <a:lnSpc>
                <a:spcPct val="100000"/>
              </a:lnSpc>
              <a:spcBef>
                <a:spcPts val="0"/>
              </a:spcBef>
              <a:spcAft>
                <a:spcPts val="0"/>
              </a:spcAft>
              <a:buSzPts val="2400"/>
              <a:buFont typeface="Inter"/>
              <a:buNone/>
              <a:defRPr b="1" sz="2400">
                <a:latin typeface="Inter"/>
                <a:ea typeface="Inter"/>
                <a:cs typeface="Inter"/>
                <a:sym typeface="Inter"/>
              </a:defRPr>
            </a:lvl2pPr>
            <a:lvl3pPr lvl="2" algn="l">
              <a:lnSpc>
                <a:spcPct val="100000"/>
              </a:lnSpc>
              <a:spcBef>
                <a:spcPts val="0"/>
              </a:spcBef>
              <a:spcAft>
                <a:spcPts val="0"/>
              </a:spcAft>
              <a:buSzPts val="2400"/>
              <a:buFont typeface="Inter"/>
              <a:buNone/>
              <a:defRPr b="1" sz="2400">
                <a:latin typeface="Inter"/>
                <a:ea typeface="Inter"/>
                <a:cs typeface="Inter"/>
                <a:sym typeface="Inter"/>
              </a:defRPr>
            </a:lvl3pPr>
            <a:lvl4pPr lvl="3" algn="l">
              <a:lnSpc>
                <a:spcPct val="100000"/>
              </a:lnSpc>
              <a:spcBef>
                <a:spcPts val="0"/>
              </a:spcBef>
              <a:spcAft>
                <a:spcPts val="0"/>
              </a:spcAft>
              <a:buSzPts val="2400"/>
              <a:buFont typeface="Inter"/>
              <a:buNone/>
              <a:defRPr b="1" sz="2400">
                <a:latin typeface="Inter"/>
                <a:ea typeface="Inter"/>
                <a:cs typeface="Inter"/>
                <a:sym typeface="Inter"/>
              </a:defRPr>
            </a:lvl4pPr>
            <a:lvl5pPr lvl="4" algn="l">
              <a:lnSpc>
                <a:spcPct val="100000"/>
              </a:lnSpc>
              <a:spcBef>
                <a:spcPts val="0"/>
              </a:spcBef>
              <a:spcAft>
                <a:spcPts val="0"/>
              </a:spcAft>
              <a:buSzPts val="2400"/>
              <a:buFont typeface="Inter"/>
              <a:buNone/>
              <a:defRPr b="1" sz="2400">
                <a:latin typeface="Inter"/>
                <a:ea typeface="Inter"/>
                <a:cs typeface="Inter"/>
                <a:sym typeface="Inter"/>
              </a:defRPr>
            </a:lvl5pPr>
            <a:lvl6pPr lvl="5" algn="l">
              <a:lnSpc>
                <a:spcPct val="100000"/>
              </a:lnSpc>
              <a:spcBef>
                <a:spcPts val="0"/>
              </a:spcBef>
              <a:spcAft>
                <a:spcPts val="0"/>
              </a:spcAft>
              <a:buSzPts val="2400"/>
              <a:buFont typeface="Inter"/>
              <a:buNone/>
              <a:defRPr b="1" sz="2400">
                <a:latin typeface="Inter"/>
                <a:ea typeface="Inter"/>
                <a:cs typeface="Inter"/>
                <a:sym typeface="Inter"/>
              </a:defRPr>
            </a:lvl6pPr>
            <a:lvl7pPr lvl="6" algn="l">
              <a:lnSpc>
                <a:spcPct val="100000"/>
              </a:lnSpc>
              <a:spcBef>
                <a:spcPts val="0"/>
              </a:spcBef>
              <a:spcAft>
                <a:spcPts val="0"/>
              </a:spcAft>
              <a:buSzPts val="2400"/>
              <a:buFont typeface="Inter"/>
              <a:buNone/>
              <a:defRPr b="1" sz="2400">
                <a:latin typeface="Inter"/>
                <a:ea typeface="Inter"/>
                <a:cs typeface="Inter"/>
                <a:sym typeface="Inter"/>
              </a:defRPr>
            </a:lvl7pPr>
            <a:lvl8pPr lvl="7" algn="l">
              <a:lnSpc>
                <a:spcPct val="100000"/>
              </a:lnSpc>
              <a:spcBef>
                <a:spcPts val="0"/>
              </a:spcBef>
              <a:spcAft>
                <a:spcPts val="0"/>
              </a:spcAft>
              <a:buSzPts val="2400"/>
              <a:buFont typeface="Inter"/>
              <a:buNone/>
              <a:defRPr b="1" sz="2400">
                <a:latin typeface="Inter"/>
                <a:ea typeface="Inter"/>
                <a:cs typeface="Inter"/>
                <a:sym typeface="Inter"/>
              </a:defRPr>
            </a:lvl8pPr>
            <a:lvl9pPr lvl="8" algn="l">
              <a:lnSpc>
                <a:spcPct val="100000"/>
              </a:lnSpc>
              <a:spcBef>
                <a:spcPts val="0"/>
              </a:spcBef>
              <a:spcAft>
                <a:spcPts val="0"/>
              </a:spcAft>
              <a:buSzPts val="2400"/>
              <a:buFont typeface="Inter"/>
              <a:buNone/>
              <a:defRPr b="1" sz="2400">
                <a:latin typeface="Inter"/>
                <a:ea typeface="Inter"/>
                <a:cs typeface="Inter"/>
                <a:sym typeface="Inter"/>
              </a:defRPr>
            </a:lvl9pPr>
          </a:lstStyle>
          <a:p/>
        </p:txBody>
      </p:sp>
      <p:sp>
        <p:nvSpPr>
          <p:cNvPr id="239" name="Google Shape;239;p39"/>
          <p:cNvSpPr txBox="1"/>
          <p:nvPr>
            <p:ph idx="1" type="subTitle"/>
          </p:nvPr>
        </p:nvSpPr>
        <p:spPr>
          <a:xfrm>
            <a:off x="458300" y="1318667"/>
            <a:ext cx="3242400" cy="43776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240" name="Google Shape;240;p39"/>
          <p:cNvSpPr/>
          <p:nvPr/>
        </p:nvSpPr>
        <p:spPr>
          <a:xfrm>
            <a:off x="4106947" y="1513467"/>
            <a:ext cx="876000" cy="876000"/>
          </a:xfrm>
          <a:prstGeom prst="ellipse">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 name="Google Shape;241;p39"/>
          <p:cNvSpPr/>
          <p:nvPr/>
        </p:nvSpPr>
        <p:spPr>
          <a:xfrm>
            <a:off x="4106947" y="4442988"/>
            <a:ext cx="876000" cy="876000"/>
          </a:xfrm>
          <a:prstGeom prst="ellipse">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 name="Google Shape;242;p39"/>
          <p:cNvSpPr txBox="1"/>
          <p:nvPr>
            <p:ph idx="2" type="subTitle"/>
          </p:nvPr>
        </p:nvSpPr>
        <p:spPr>
          <a:xfrm>
            <a:off x="5175367" y="697133"/>
            <a:ext cx="6342300" cy="2462700"/>
          </a:xfrm>
          <a:prstGeom prst="rect">
            <a:avLst/>
          </a:prstGeom>
          <a:noFill/>
          <a:ln>
            <a:noFill/>
          </a:ln>
        </p:spPr>
        <p:txBody>
          <a:bodyPr anchorCtr="0" anchor="ctr" bIns="121900" lIns="121900" spcFirstLastPara="1" rIns="121900" wrap="square" tIns="121900">
            <a:noAutofit/>
          </a:bodyPr>
          <a:lstStyle>
            <a:lvl1pPr lvl="0" algn="l">
              <a:lnSpc>
                <a:spcPct val="150000"/>
              </a:lnSpc>
              <a:spcBef>
                <a:spcPts val="0"/>
              </a:spcBef>
              <a:spcAft>
                <a:spcPts val="0"/>
              </a:spcAft>
              <a:buClr>
                <a:schemeClr val="dk1"/>
              </a:buClr>
              <a:buSzPts val="1600"/>
              <a:buNone/>
              <a:defRPr>
                <a:solidFill>
                  <a:schemeClr val="dk1"/>
                </a:solidFill>
              </a:defRPr>
            </a:lvl1pPr>
            <a:lvl2pPr lvl="1" algn="l">
              <a:lnSpc>
                <a:spcPct val="150000"/>
              </a:lnSpc>
              <a:spcBef>
                <a:spcPts val="2100"/>
              </a:spcBef>
              <a:spcAft>
                <a:spcPts val="0"/>
              </a:spcAft>
              <a:buClr>
                <a:schemeClr val="dk1"/>
              </a:buClr>
              <a:buSzPts val="1600"/>
              <a:buNone/>
              <a:defRPr>
                <a:solidFill>
                  <a:schemeClr val="dk1"/>
                </a:solidFill>
              </a:defRPr>
            </a:lvl2pPr>
            <a:lvl3pPr lvl="2" algn="l">
              <a:lnSpc>
                <a:spcPct val="150000"/>
              </a:lnSpc>
              <a:spcBef>
                <a:spcPts val="2100"/>
              </a:spcBef>
              <a:spcAft>
                <a:spcPts val="0"/>
              </a:spcAft>
              <a:buClr>
                <a:schemeClr val="dk1"/>
              </a:buClr>
              <a:buSzPts val="1600"/>
              <a:buNone/>
              <a:defRPr>
                <a:solidFill>
                  <a:schemeClr val="dk1"/>
                </a:solidFill>
              </a:defRPr>
            </a:lvl3pPr>
            <a:lvl4pPr lvl="3" algn="l">
              <a:lnSpc>
                <a:spcPct val="150000"/>
              </a:lnSpc>
              <a:spcBef>
                <a:spcPts val="2100"/>
              </a:spcBef>
              <a:spcAft>
                <a:spcPts val="0"/>
              </a:spcAft>
              <a:buClr>
                <a:schemeClr val="dk1"/>
              </a:buClr>
              <a:buSzPts val="1600"/>
              <a:buNone/>
              <a:defRPr>
                <a:solidFill>
                  <a:schemeClr val="dk1"/>
                </a:solidFill>
              </a:defRPr>
            </a:lvl4pPr>
            <a:lvl5pPr lvl="4" algn="l">
              <a:lnSpc>
                <a:spcPct val="150000"/>
              </a:lnSpc>
              <a:spcBef>
                <a:spcPts val="2100"/>
              </a:spcBef>
              <a:spcAft>
                <a:spcPts val="0"/>
              </a:spcAft>
              <a:buClr>
                <a:schemeClr val="dk1"/>
              </a:buClr>
              <a:buSzPts val="1600"/>
              <a:buNone/>
              <a:defRPr>
                <a:solidFill>
                  <a:schemeClr val="dk1"/>
                </a:solidFill>
              </a:defRPr>
            </a:lvl5pPr>
            <a:lvl6pPr lvl="5" algn="l">
              <a:lnSpc>
                <a:spcPct val="150000"/>
              </a:lnSpc>
              <a:spcBef>
                <a:spcPts val="2100"/>
              </a:spcBef>
              <a:spcAft>
                <a:spcPts val="0"/>
              </a:spcAft>
              <a:buClr>
                <a:schemeClr val="dk1"/>
              </a:buClr>
              <a:buSzPts val="1600"/>
              <a:buNone/>
              <a:defRPr>
                <a:solidFill>
                  <a:schemeClr val="dk1"/>
                </a:solidFill>
              </a:defRPr>
            </a:lvl6pPr>
            <a:lvl7pPr lvl="6" algn="l">
              <a:lnSpc>
                <a:spcPct val="150000"/>
              </a:lnSpc>
              <a:spcBef>
                <a:spcPts val="2100"/>
              </a:spcBef>
              <a:spcAft>
                <a:spcPts val="0"/>
              </a:spcAft>
              <a:buClr>
                <a:schemeClr val="dk1"/>
              </a:buClr>
              <a:buSzPts val="1600"/>
              <a:buNone/>
              <a:defRPr>
                <a:solidFill>
                  <a:schemeClr val="dk1"/>
                </a:solidFill>
              </a:defRPr>
            </a:lvl7pPr>
            <a:lvl8pPr lvl="7" algn="l">
              <a:lnSpc>
                <a:spcPct val="150000"/>
              </a:lnSpc>
              <a:spcBef>
                <a:spcPts val="2100"/>
              </a:spcBef>
              <a:spcAft>
                <a:spcPts val="0"/>
              </a:spcAft>
              <a:buClr>
                <a:schemeClr val="dk1"/>
              </a:buClr>
              <a:buSzPts val="1600"/>
              <a:buNone/>
              <a:defRPr>
                <a:solidFill>
                  <a:schemeClr val="dk1"/>
                </a:solidFill>
              </a:defRPr>
            </a:lvl8pPr>
            <a:lvl9pPr lvl="8" algn="l">
              <a:lnSpc>
                <a:spcPct val="150000"/>
              </a:lnSpc>
              <a:spcBef>
                <a:spcPts val="2100"/>
              </a:spcBef>
              <a:spcAft>
                <a:spcPts val="2100"/>
              </a:spcAft>
              <a:buClr>
                <a:schemeClr val="dk1"/>
              </a:buClr>
              <a:buSzPts val="1600"/>
              <a:buNone/>
              <a:defRPr>
                <a:solidFill>
                  <a:schemeClr val="dk1"/>
                </a:solidFill>
              </a:defRPr>
            </a:lvl9pPr>
          </a:lstStyle>
          <a:p/>
        </p:txBody>
      </p:sp>
      <p:sp>
        <p:nvSpPr>
          <p:cNvPr id="243" name="Google Shape;243;p39"/>
          <p:cNvSpPr txBox="1"/>
          <p:nvPr>
            <p:ph idx="3" type="subTitle"/>
          </p:nvPr>
        </p:nvSpPr>
        <p:spPr>
          <a:xfrm>
            <a:off x="5175367" y="3649600"/>
            <a:ext cx="6342300" cy="2462700"/>
          </a:xfrm>
          <a:prstGeom prst="rect">
            <a:avLst/>
          </a:prstGeom>
          <a:noFill/>
          <a:ln>
            <a:noFill/>
          </a:ln>
        </p:spPr>
        <p:txBody>
          <a:bodyPr anchorCtr="0" anchor="ctr" bIns="121900" lIns="121900" spcFirstLastPara="1" rIns="121900" wrap="square" tIns="121900">
            <a:noAutofit/>
          </a:bodyPr>
          <a:lstStyle>
            <a:lvl1pPr lvl="0" algn="l">
              <a:lnSpc>
                <a:spcPct val="150000"/>
              </a:lnSpc>
              <a:spcBef>
                <a:spcPts val="0"/>
              </a:spcBef>
              <a:spcAft>
                <a:spcPts val="0"/>
              </a:spcAft>
              <a:buClr>
                <a:schemeClr val="dk1"/>
              </a:buClr>
              <a:buSzPts val="1600"/>
              <a:buNone/>
              <a:defRPr>
                <a:solidFill>
                  <a:schemeClr val="dk1"/>
                </a:solidFill>
              </a:defRPr>
            </a:lvl1pPr>
            <a:lvl2pPr lvl="1" algn="l">
              <a:lnSpc>
                <a:spcPct val="150000"/>
              </a:lnSpc>
              <a:spcBef>
                <a:spcPts val="2100"/>
              </a:spcBef>
              <a:spcAft>
                <a:spcPts val="0"/>
              </a:spcAft>
              <a:buClr>
                <a:schemeClr val="dk1"/>
              </a:buClr>
              <a:buSzPts val="1600"/>
              <a:buNone/>
              <a:defRPr>
                <a:solidFill>
                  <a:schemeClr val="dk1"/>
                </a:solidFill>
              </a:defRPr>
            </a:lvl2pPr>
            <a:lvl3pPr lvl="2" algn="l">
              <a:lnSpc>
                <a:spcPct val="150000"/>
              </a:lnSpc>
              <a:spcBef>
                <a:spcPts val="2100"/>
              </a:spcBef>
              <a:spcAft>
                <a:spcPts val="0"/>
              </a:spcAft>
              <a:buClr>
                <a:schemeClr val="dk1"/>
              </a:buClr>
              <a:buSzPts val="1600"/>
              <a:buNone/>
              <a:defRPr>
                <a:solidFill>
                  <a:schemeClr val="dk1"/>
                </a:solidFill>
              </a:defRPr>
            </a:lvl3pPr>
            <a:lvl4pPr lvl="3" algn="l">
              <a:lnSpc>
                <a:spcPct val="150000"/>
              </a:lnSpc>
              <a:spcBef>
                <a:spcPts val="2100"/>
              </a:spcBef>
              <a:spcAft>
                <a:spcPts val="0"/>
              </a:spcAft>
              <a:buClr>
                <a:schemeClr val="dk1"/>
              </a:buClr>
              <a:buSzPts val="1600"/>
              <a:buNone/>
              <a:defRPr>
                <a:solidFill>
                  <a:schemeClr val="dk1"/>
                </a:solidFill>
              </a:defRPr>
            </a:lvl4pPr>
            <a:lvl5pPr lvl="4" algn="l">
              <a:lnSpc>
                <a:spcPct val="150000"/>
              </a:lnSpc>
              <a:spcBef>
                <a:spcPts val="2100"/>
              </a:spcBef>
              <a:spcAft>
                <a:spcPts val="0"/>
              </a:spcAft>
              <a:buClr>
                <a:schemeClr val="dk1"/>
              </a:buClr>
              <a:buSzPts val="1600"/>
              <a:buNone/>
              <a:defRPr>
                <a:solidFill>
                  <a:schemeClr val="dk1"/>
                </a:solidFill>
              </a:defRPr>
            </a:lvl5pPr>
            <a:lvl6pPr lvl="5" algn="l">
              <a:lnSpc>
                <a:spcPct val="150000"/>
              </a:lnSpc>
              <a:spcBef>
                <a:spcPts val="2100"/>
              </a:spcBef>
              <a:spcAft>
                <a:spcPts val="0"/>
              </a:spcAft>
              <a:buClr>
                <a:schemeClr val="dk1"/>
              </a:buClr>
              <a:buSzPts val="1600"/>
              <a:buNone/>
              <a:defRPr>
                <a:solidFill>
                  <a:schemeClr val="dk1"/>
                </a:solidFill>
              </a:defRPr>
            </a:lvl6pPr>
            <a:lvl7pPr lvl="6" algn="l">
              <a:lnSpc>
                <a:spcPct val="150000"/>
              </a:lnSpc>
              <a:spcBef>
                <a:spcPts val="2100"/>
              </a:spcBef>
              <a:spcAft>
                <a:spcPts val="0"/>
              </a:spcAft>
              <a:buClr>
                <a:schemeClr val="dk1"/>
              </a:buClr>
              <a:buSzPts val="1600"/>
              <a:buNone/>
              <a:defRPr>
                <a:solidFill>
                  <a:schemeClr val="dk1"/>
                </a:solidFill>
              </a:defRPr>
            </a:lvl7pPr>
            <a:lvl8pPr lvl="7" algn="l">
              <a:lnSpc>
                <a:spcPct val="150000"/>
              </a:lnSpc>
              <a:spcBef>
                <a:spcPts val="2100"/>
              </a:spcBef>
              <a:spcAft>
                <a:spcPts val="0"/>
              </a:spcAft>
              <a:buClr>
                <a:schemeClr val="dk1"/>
              </a:buClr>
              <a:buSzPts val="1600"/>
              <a:buNone/>
              <a:defRPr>
                <a:solidFill>
                  <a:schemeClr val="dk1"/>
                </a:solidFill>
              </a:defRPr>
            </a:lvl8pPr>
            <a:lvl9pPr lvl="8" algn="l">
              <a:lnSpc>
                <a:spcPct val="150000"/>
              </a:lnSpc>
              <a:spcBef>
                <a:spcPts val="2100"/>
              </a:spcBef>
              <a:spcAft>
                <a:spcPts val="2100"/>
              </a:spcAft>
              <a:buClr>
                <a:schemeClr val="dk1"/>
              </a:buClr>
              <a:buSzPts val="1600"/>
              <a:buNone/>
              <a:defRPr>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left notes">
  <p:cSld name="CUSTOM_12_1_1">
    <p:spTree>
      <p:nvGrpSpPr>
        <p:cNvPr id="244" name="Shape 244"/>
        <p:cNvGrpSpPr/>
        <p:nvPr/>
      </p:nvGrpSpPr>
      <p:grpSpPr>
        <a:xfrm>
          <a:off x="0" y="0"/>
          <a:ext cx="0" cy="0"/>
          <a:chOff x="0" y="0"/>
          <a:chExt cx="0" cy="0"/>
        </a:xfrm>
      </p:grpSpPr>
      <p:sp>
        <p:nvSpPr>
          <p:cNvPr id="245" name="Google Shape;245;p40"/>
          <p:cNvSpPr txBox="1"/>
          <p:nvPr>
            <p:ph type="title"/>
          </p:nvPr>
        </p:nvSpPr>
        <p:spPr>
          <a:xfrm>
            <a:off x="458300" y="423700"/>
            <a:ext cx="3346500" cy="519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400"/>
              <a:buFont typeface="Inter"/>
              <a:buNone/>
              <a:defRPr b="1" sz="2400">
                <a:latin typeface="Inter"/>
                <a:ea typeface="Inter"/>
                <a:cs typeface="Inter"/>
                <a:sym typeface="Inter"/>
              </a:defRPr>
            </a:lvl1pPr>
            <a:lvl2pPr lvl="1" algn="l">
              <a:lnSpc>
                <a:spcPct val="100000"/>
              </a:lnSpc>
              <a:spcBef>
                <a:spcPts val="0"/>
              </a:spcBef>
              <a:spcAft>
                <a:spcPts val="0"/>
              </a:spcAft>
              <a:buSzPts val="2400"/>
              <a:buFont typeface="Inter"/>
              <a:buNone/>
              <a:defRPr b="1" sz="2400">
                <a:latin typeface="Inter"/>
                <a:ea typeface="Inter"/>
                <a:cs typeface="Inter"/>
                <a:sym typeface="Inter"/>
              </a:defRPr>
            </a:lvl2pPr>
            <a:lvl3pPr lvl="2" algn="l">
              <a:lnSpc>
                <a:spcPct val="100000"/>
              </a:lnSpc>
              <a:spcBef>
                <a:spcPts val="0"/>
              </a:spcBef>
              <a:spcAft>
                <a:spcPts val="0"/>
              </a:spcAft>
              <a:buSzPts val="2400"/>
              <a:buFont typeface="Inter"/>
              <a:buNone/>
              <a:defRPr b="1" sz="2400">
                <a:latin typeface="Inter"/>
                <a:ea typeface="Inter"/>
                <a:cs typeface="Inter"/>
                <a:sym typeface="Inter"/>
              </a:defRPr>
            </a:lvl3pPr>
            <a:lvl4pPr lvl="3" algn="l">
              <a:lnSpc>
                <a:spcPct val="100000"/>
              </a:lnSpc>
              <a:spcBef>
                <a:spcPts val="0"/>
              </a:spcBef>
              <a:spcAft>
                <a:spcPts val="0"/>
              </a:spcAft>
              <a:buSzPts val="2400"/>
              <a:buFont typeface="Inter"/>
              <a:buNone/>
              <a:defRPr b="1" sz="2400">
                <a:latin typeface="Inter"/>
                <a:ea typeface="Inter"/>
                <a:cs typeface="Inter"/>
                <a:sym typeface="Inter"/>
              </a:defRPr>
            </a:lvl4pPr>
            <a:lvl5pPr lvl="4" algn="l">
              <a:lnSpc>
                <a:spcPct val="100000"/>
              </a:lnSpc>
              <a:spcBef>
                <a:spcPts val="0"/>
              </a:spcBef>
              <a:spcAft>
                <a:spcPts val="0"/>
              </a:spcAft>
              <a:buSzPts val="2400"/>
              <a:buFont typeface="Inter"/>
              <a:buNone/>
              <a:defRPr b="1" sz="2400">
                <a:latin typeface="Inter"/>
                <a:ea typeface="Inter"/>
                <a:cs typeface="Inter"/>
                <a:sym typeface="Inter"/>
              </a:defRPr>
            </a:lvl5pPr>
            <a:lvl6pPr lvl="5" algn="l">
              <a:lnSpc>
                <a:spcPct val="100000"/>
              </a:lnSpc>
              <a:spcBef>
                <a:spcPts val="0"/>
              </a:spcBef>
              <a:spcAft>
                <a:spcPts val="0"/>
              </a:spcAft>
              <a:buSzPts val="2400"/>
              <a:buFont typeface="Inter"/>
              <a:buNone/>
              <a:defRPr b="1" sz="2400">
                <a:latin typeface="Inter"/>
                <a:ea typeface="Inter"/>
                <a:cs typeface="Inter"/>
                <a:sym typeface="Inter"/>
              </a:defRPr>
            </a:lvl6pPr>
            <a:lvl7pPr lvl="6" algn="l">
              <a:lnSpc>
                <a:spcPct val="100000"/>
              </a:lnSpc>
              <a:spcBef>
                <a:spcPts val="0"/>
              </a:spcBef>
              <a:spcAft>
                <a:spcPts val="0"/>
              </a:spcAft>
              <a:buSzPts val="2400"/>
              <a:buFont typeface="Inter"/>
              <a:buNone/>
              <a:defRPr b="1" sz="2400">
                <a:latin typeface="Inter"/>
                <a:ea typeface="Inter"/>
                <a:cs typeface="Inter"/>
                <a:sym typeface="Inter"/>
              </a:defRPr>
            </a:lvl7pPr>
            <a:lvl8pPr lvl="7" algn="l">
              <a:lnSpc>
                <a:spcPct val="100000"/>
              </a:lnSpc>
              <a:spcBef>
                <a:spcPts val="0"/>
              </a:spcBef>
              <a:spcAft>
                <a:spcPts val="0"/>
              </a:spcAft>
              <a:buSzPts val="2400"/>
              <a:buFont typeface="Inter"/>
              <a:buNone/>
              <a:defRPr b="1" sz="2400">
                <a:latin typeface="Inter"/>
                <a:ea typeface="Inter"/>
                <a:cs typeface="Inter"/>
                <a:sym typeface="Inter"/>
              </a:defRPr>
            </a:lvl8pPr>
            <a:lvl9pPr lvl="8" algn="l">
              <a:lnSpc>
                <a:spcPct val="100000"/>
              </a:lnSpc>
              <a:spcBef>
                <a:spcPts val="0"/>
              </a:spcBef>
              <a:spcAft>
                <a:spcPts val="0"/>
              </a:spcAft>
              <a:buSzPts val="2400"/>
              <a:buFont typeface="Inter"/>
              <a:buNone/>
              <a:defRPr b="1" sz="2400">
                <a:latin typeface="Inter"/>
                <a:ea typeface="Inter"/>
                <a:cs typeface="Inter"/>
                <a:sym typeface="Inter"/>
              </a:defRPr>
            </a:lvl9pPr>
          </a:lstStyle>
          <a:p/>
        </p:txBody>
      </p:sp>
      <p:sp>
        <p:nvSpPr>
          <p:cNvPr id="246" name="Google Shape;246;p40"/>
          <p:cNvSpPr txBox="1"/>
          <p:nvPr>
            <p:ph idx="1" type="subTitle"/>
          </p:nvPr>
        </p:nvSpPr>
        <p:spPr>
          <a:xfrm>
            <a:off x="460700" y="1303500"/>
            <a:ext cx="3242400" cy="43776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text, blob">
  <p:cSld name="CUSTOM_11">
    <p:spTree>
      <p:nvGrpSpPr>
        <p:cNvPr id="26" name="Shape 26"/>
        <p:cNvGrpSpPr/>
        <p:nvPr/>
      </p:nvGrpSpPr>
      <p:grpSpPr>
        <a:xfrm>
          <a:off x="0" y="0"/>
          <a:ext cx="0" cy="0"/>
          <a:chOff x="0" y="0"/>
          <a:chExt cx="0" cy="0"/>
        </a:xfrm>
      </p:grpSpPr>
      <p:sp>
        <p:nvSpPr>
          <p:cNvPr id="27" name="Google Shape;27;p5"/>
          <p:cNvSpPr txBox="1"/>
          <p:nvPr>
            <p:ph idx="1" type="subTitle"/>
          </p:nvPr>
        </p:nvSpPr>
        <p:spPr>
          <a:xfrm>
            <a:off x="365760" y="1219200"/>
            <a:ext cx="5948700" cy="3794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Char char="●"/>
              <a:defRPr sz="1600"/>
            </a:lvl1pPr>
            <a:lvl2pPr lvl="1" algn="l">
              <a:lnSpc>
                <a:spcPct val="150000"/>
              </a:lnSpc>
              <a:spcBef>
                <a:spcPts val="2100"/>
              </a:spcBef>
              <a:spcAft>
                <a:spcPts val="0"/>
              </a:spcAft>
              <a:buClr>
                <a:srgbClr val="024427"/>
              </a:buClr>
              <a:buSzPts val="1600"/>
              <a:buChar char="○"/>
              <a:defRPr sz="1600"/>
            </a:lvl2pPr>
            <a:lvl3pPr lvl="2" algn="l">
              <a:lnSpc>
                <a:spcPct val="150000"/>
              </a:lnSpc>
              <a:spcBef>
                <a:spcPts val="2100"/>
              </a:spcBef>
              <a:spcAft>
                <a:spcPts val="0"/>
              </a:spcAft>
              <a:buClr>
                <a:srgbClr val="024427"/>
              </a:buClr>
              <a:buSzPts val="1600"/>
              <a:buChar char="■"/>
              <a:defRPr sz="1600"/>
            </a:lvl3pPr>
            <a:lvl4pPr lvl="3" algn="l">
              <a:lnSpc>
                <a:spcPct val="150000"/>
              </a:lnSpc>
              <a:spcBef>
                <a:spcPts val="2100"/>
              </a:spcBef>
              <a:spcAft>
                <a:spcPts val="0"/>
              </a:spcAft>
              <a:buClr>
                <a:srgbClr val="024427"/>
              </a:buClr>
              <a:buSzPts val="1600"/>
              <a:buChar char="●"/>
              <a:defRPr sz="1600"/>
            </a:lvl4pPr>
            <a:lvl5pPr lvl="4" algn="l">
              <a:lnSpc>
                <a:spcPct val="150000"/>
              </a:lnSpc>
              <a:spcBef>
                <a:spcPts val="2100"/>
              </a:spcBef>
              <a:spcAft>
                <a:spcPts val="0"/>
              </a:spcAft>
              <a:buClr>
                <a:srgbClr val="024427"/>
              </a:buClr>
              <a:buSzPts val="1600"/>
              <a:buChar char="○"/>
              <a:defRPr sz="1600"/>
            </a:lvl5pPr>
            <a:lvl6pPr lvl="5" algn="l">
              <a:lnSpc>
                <a:spcPct val="150000"/>
              </a:lnSpc>
              <a:spcBef>
                <a:spcPts val="2100"/>
              </a:spcBef>
              <a:spcAft>
                <a:spcPts val="0"/>
              </a:spcAft>
              <a:buClr>
                <a:srgbClr val="024427"/>
              </a:buClr>
              <a:buSzPts val="1600"/>
              <a:buChar char="■"/>
              <a:defRPr sz="1600"/>
            </a:lvl6pPr>
            <a:lvl7pPr lvl="6" algn="l">
              <a:lnSpc>
                <a:spcPct val="150000"/>
              </a:lnSpc>
              <a:spcBef>
                <a:spcPts val="2100"/>
              </a:spcBef>
              <a:spcAft>
                <a:spcPts val="0"/>
              </a:spcAft>
              <a:buClr>
                <a:srgbClr val="024427"/>
              </a:buClr>
              <a:buSzPts val="1600"/>
              <a:buChar char="●"/>
              <a:defRPr sz="1600"/>
            </a:lvl7pPr>
            <a:lvl8pPr lvl="7" algn="l">
              <a:lnSpc>
                <a:spcPct val="150000"/>
              </a:lnSpc>
              <a:spcBef>
                <a:spcPts val="2100"/>
              </a:spcBef>
              <a:spcAft>
                <a:spcPts val="0"/>
              </a:spcAft>
              <a:buClr>
                <a:srgbClr val="024427"/>
              </a:buClr>
              <a:buSzPts val="1600"/>
              <a:buChar char="○"/>
              <a:defRPr sz="1600"/>
            </a:lvl8pPr>
            <a:lvl9pPr lvl="8" algn="l">
              <a:lnSpc>
                <a:spcPct val="150000"/>
              </a:lnSpc>
              <a:spcBef>
                <a:spcPts val="2100"/>
              </a:spcBef>
              <a:spcAft>
                <a:spcPts val="2100"/>
              </a:spcAft>
              <a:buClr>
                <a:srgbClr val="024427"/>
              </a:buClr>
              <a:buSzPts val="1600"/>
              <a:buChar char="■"/>
              <a:defRPr sz="1600"/>
            </a:lvl9pPr>
          </a:lstStyle>
          <a:p/>
        </p:txBody>
      </p:sp>
      <p:sp>
        <p:nvSpPr>
          <p:cNvPr id="28" name="Google Shape;28;p5"/>
          <p:cNvSpPr txBox="1"/>
          <p:nvPr>
            <p:ph type="title"/>
          </p:nvPr>
        </p:nvSpPr>
        <p:spPr>
          <a:xfrm>
            <a:off x="365760" y="365760"/>
            <a:ext cx="10272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Font typeface="Inter"/>
              <a:buNone/>
              <a:defRPr b="1" sz="3200">
                <a:latin typeface="Inter"/>
                <a:ea typeface="Inter"/>
                <a:cs typeface="Inter"/>
                <a:sym typeface="Inter"/>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pic>
        <p:nvPicPr>
          <p:cNvPr id="29" name="Google Shape;29;p5"/>
          <p:cNvPicPr preferRelativeResize="0"/>
          <p:nvPr/>
        </p:nvPicPr>
        <p:blipFill rotWithShape="1">
          <a:blip r:embed="rId2">
            <a:alphaModFix/>
          </a:blip>
          <a:srcRect b="36368" l="7288" r="39586" t="-38325"/>
          <a:stretch/>
        </p:blipFill>
        <p:spPr>
          <a:xfrm>
            <a:off x="5715000" y="0"/>
            <a:ext cx="6476998" cy="6858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left notes 1">
  <p:cSld name="CUSTOM_12_1_1_1">
    <p:bg>
      <p:bgPr>
        <a:solidFill>
          <a:schemeClr val="dk1"/>
        </a:solidFill>
      </p:bgPr>
    </p:bg>
    <p:spTree>
      <p:nvGrpSpPr>
        <p:cNvPr id="247" name="Shape 247"/>
        <p:cNvGrpSpPr/>
        <p:nvPr/>
      </p:nvGrpSpPr>
      <p:grpSpPr>
        <a:xfrm>
          <a:off x="0" y="0"/>
          <a:ext cx="0" cy="0"/>
          <a:chOff x="0" y="0"/>
          <a:chExt cx="0" cy="0"/>
        </a:xfrm>
      </p:grpSpPr>
      <p:sp>
        <p:nvSpPr>
          <p:cNvPr id="248" name="Google Shape;248;p41"/>
          <p:cNvSpPr/>
          <p:nvPr/>
        </p:nvSpPr>
        <p:spPr>
          <a:xfrm>
            <a:off x="3614933" y="0"/>
            <a:ext cx="85773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 name="Google Shape;249;p41"/>
          <p:cNvSpPr txBox="1"/>
          <p:nvPr>
            <p:ph type="title"/>
          </p:nvPr>
        </p:nvSpPr>
        <p:spPr>
          <a:xfrm>
            <a:off x="458300" y="423700"/>
            <a:ext cx="2830500" cy="823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1900"/>
              <a:buFont typeface="Inter"/>
              <a:buNone/>
              <a:defRPr b="1" sz="1900">
                <a:solidFill>
                  <a:schemeClr val="lt1"/>
                </a:solidFill>
                <a:latin typeface="Inter"/>
                <a:ea typeface="Inter"/>
                <a:cs typeface="Inter"/>
                <a:sym typeface="Inter"/>
              </a:defRPr>
            </a:lvl1pPr>
            <a:lvl2pPr lvl="1" algn="l">
              <a:lnSpc>
                <a:spcPct val="100000"/>
              </a:lnSpc>
              <a:spcBef>
                <a:spcPts val="0"/>
              </a:spcBef>
              <a:spcAft>
                <a:spcPts val="0"/>
              </a:spcAft>
              <a:buSzPts val="1900"/>
              <a:buFont typeface="Inter"/>
              <a:buNone/>
              <a:defRPr b="1" sz="1900">
                <a:latin typeface="Inter"/>
                <a:ea typeface="Inter"/>
                <a:cs typeface="Inter"/>
                <a:sym typeface="Inter"/>
              </a:defRPr>
            </a:lvl2pPr>
            <a:lvl3pPr lvl="2" algn="l">
              <a:lnSpc>
                <a:spcPct val="100000"/>
              </a:lnSpc>
              <a:spcBef>
                <a:spcPts val="0"/>
              </a:spcBef>
              <a:spcAft>
                <a:spcPts val="0"/>
              </a:spcAft>
              <a:buSzPts val="1900"/>
              <a:buFont typeface="Inter"/>
              <a:buNone/>
              <a:defRPr b="1" sz="1900">
                <a:latin typeface="Inter"/>
                <a:ea typeface="Inter"/>
                <a:cs typeface="Inter"/>
                <a:sym typeface="Inter"/>
              </a:defRPr>
            </a:lvl3pPr>
            <a:lvl4pPr lvl="3" algn="l">
              <a:lnSpc>
                <a:spcPct val="100000"/>
              </a:lnSpc>
              <a:spcBef>
                <a:spcPts val="0"/>
              </a:spcBef>
              <a:spcAft>
                <a:spcPts val="0"/>
              </a:spcAft>
              <a:buSzPts val="1900"/>
              <a:buFont typeface="Inter"/>
              <a:buNone/>
              <a:defRPr b="1" sz="1900">
                <a:latin typeface="Inter"/>
                <a:ea typeface="Inter"/>
                <a:cs typeface="Inter"/>
                <a:sym typeface="Inter"/>
              </a:defRPr>
            </a:lvl4pPr>
            <a:lvl5pPr lvl="4" algn="l">
              <a:lnSpc>
                <a:spcPct val="100000"/>
              </a:lnSpc>
              <a:spcBef>
                <a:spcPts val="0"/>
              </a:spcBef>
              <a:spcAft>
                <a:spcPts val="0"/>
              </a:spcAft>
              <a:buSzPts val="1900"/>
              <a:buFont typeface="Inter"/>
              <a:buNone/>
              <a:defRPr b="1" sz="1900">
                <a:latin typeface="Inter"/>
                <a:ea typeface="Inter"/>
                <a:cs typeface="Inter"/>
                <a:sym typeface="Inter"/>
              </a:defRPr>
            </a:lvl5pPr>
            <a:lvl6pPr lvl="5" algn="l">
              <a:lnSpc>
                <a:spcPct val="100000"/>
              </a:lnSpc>
              <a:spcBef>
                <a:spcPts val="0"/>
              </a:spcBef>
              <a:spcAft>
                <a:spcPts val="0"/>
              </a:spcAft>
              <a:buSzPts val="1900"/>
              <a:buFont typeface="Inter"/>
              <a:buNone/>
              <a:defRPr b="1" sz="1900">
                <a:latin typeface="Inter"/>
                <a:ea typeface="Inter"/>
                <a:cs typeface="Inter"/>
                <a:sym typeface="Inter"/>
              </a:defRPr>
            </a:lvl6pPr>
            <a:lvl7pPr lvl="6" algn="l">
              <a:lnSpc>
                <a:spcPct val="100000"/>
              </a:lnSpc>
              <a:spcBef>
                <a:spcPts val="0"/>
              </a:spcBef>
              <a:spcAft>
                <a:spcPts val="0"/>
              </a:spcAft>
              <a:buSzPts val="1900"/>
              <a:buFont typeface="Inter"/>
              <a:buNone/>
              <a:defRPr b="1" sz="1900">
                <a:latin typeface="Inter"/>
                <a:ea typeface="Inter"/>
                <a:cs typeface="Inter"/>
                <a:sym typeface="Inter"/>
              </a:defRPr>
            </a:lvl7pPr>
            <a:lvl8pPr lvl="7" algn="l">
              <a:lnSpc>
                <a:spcPct val="100000"/>
              </a:lnSpc>
              <a:spcBef>
                <a:spcPts val="0"/>
              </a:spcBef>
              <a:spcAft>
                <a:spcPts val="0"/>
              </a:spcAft>
              <a:buSzPts val="1900"/>
              <a:buFont typeface="Inter"/>
              <a:buNone/>
              <a:defRPr b="1" sz="1900">
                <a:latin typeface="Inter"/>
                <a:ea typeface="Inter"/>
                <a:cs typeface="Inter"/>
                <a:sym typeface="Inter"/>
              </a:defRPr>
            </a:lvl8pPr>
            <a:lvl9pPr lvl="8" algn="l">
              <a:lnSpc>
                <a:spcPct val="100000"/>
              </a:lnSpc>
              <a:spcBef>
                <a:spcPts val="0"/>
              </a:spcBef>
              <a:spcAft>
                <a:spcPts val="0"/>
              </a:spcAft>
              <a:buSzPts val="1900"/>
              <a:buFont typeface="Inter"/>
              <a:buNone/>
              <a:defRPr b="1" sz="1900">
                <a:latin typeface="Inter"/>
                <a:ea typeface="Inter"/>
                <a:cs typeface="Inter"/>
                <a:sym typeface="Inter"/>
              </a:defRPr>
            </a:lvl9pPr>
          </a:lstStyle>
          <a:p/>
        </p:txBody>
      </p:sp>
      <p:sp>
        <p:nvSpPr>
          <p:cNvPr id="250" name="Google Shape;250;p41"/>
          <p:cNvSpPr txBox="1"/>
          <p:nvPr>
            <p:ph idx="1" type="subTitle"/>
          </p:nvPr>
        </p:nvSpPr>
        <p:spPr>
          <a:xfrm>
            <a:off x="460267" y="1100300"/>
            <a:ext cx="2746800" cy="43776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rgbClr val="CCCCCC"/>
              </a:buClr>
              <a:buSzPts val="1300"/>
              <a:buNone/>
              <a:defRPr sz="1300">
                <a:solidFill>
                  <a:srgbClr val="CCCCCC"/>
                </a:solidFill>
              </a:defRPr>
            </a:lvl1pPr>
            <a:lvl2pPr lvl="1" algn="l">
              <a:lnSpc>
                <a:spcPct val="150000"/>
              </a:lnSpc>
              <a:spcBef>
                <a:spcPts val="2100"/>
              </a:spcBef>
              <a:spcAft>
                <a:spcPts val="0"/>
              </a:spcAft>
              <a:buClr>
                <a:srgbClr val="CCCCCC"/>
              </a:buClr>
              <a:buSzPts val="1300"/>
              <a:buNone/>
              <a:defRPr sz="1300">
                <a:solidFill>
                  <a:srgbClr val="CCCCCC"/>
                </a:solidFill>
              </a:defRPr>
            </a:lvl2pPr>
            <a:lvl3pPr lvl="2" algn="l">
              <a:lnSpc>
                <a:spcPct val="150000"/>
              </a:lnSpc>
              <a:spcBef>
                <a:spcPts val="2100"/>
              </a:spcBef>
              <a:spcAft>
                <a:spcPts val="0"/>
              </a:spcAft>
              <a:buClr>
                <a:srgbClr val="CCCCCC"/>
              </a:buClr>
              <a:buSzPts val="1300"/>
              <a:buNone/>
              <a:defRPr sz="1300">
                <a:solidFill>
                  <a:srgbClr val="CCCCCC"/>
                </a:solidFill>
              </a:defRPr>
            </a:lvl3pPr>
            <a:lvl4pPr lvl="3" algn="l">
              <a:lnSpc>
                <a:spcPct val="150000"/>
              </a:lnSpc>
              <a:spcBef>
                <a:spcPts val="2100"/>
              </a:spcBef>
              <a:spcAft>
                <a:spcPts val="0"/>
              </a:spcAft>
              <a:buClr>
                <a:srgbClr val="CCCCCC"/>
              </a:buClr>
              <a:buSzPts val="1300"/>
              <a:buNone/>
              <a:defRPr sz="1300">
                <a:solidFill>
                  <a:srgbClr val="CCCCCC"/>
                </a:solidFill>
              </a:defRPr>
            </a:lvl4pPr>
            <a:lvl5pPr lvl="4" algn="l">
              <a:lnSpc>
                <a:spcPct val="150000"/>
              </a:lnSpc>
              <a:spcBef>
                <a:spcPts val="2100"/>
              </a:spcBef>
              <a:spcAft>
                <a:spcPts val="0"/>
              </a:spcAft>
              <a:buClr>
                <a:srgbClr val="CCCCCC"/>
              </a:buClr>
              <a:buSzPts val="1300"/>
              <a:buNone/>
              <a:defRPr sz="1300">
                <a:solidFill>
                  <a:srgbClr val="CCCCCC"/>
                </a:solidFill>
              </a:defRPr>
            </a:lvl5pPr>
            <a:lvl6pPr lvl="5" algn="l">
              <a:lnSpc>
                <a:spcPct val="150000"/>
              </a:lnSpc>
              <a:spcBef>
                <a:spcPts val="2100"/>
              </a:spcBef>
              <a:spcAft>
                <a:spcPts val="0"/>
              </a:spcAft>
              <a:buClr>
                <a:srgbClr val="CCCCCC"/>
              </a:buClr>
              <a:buSzPts val="1300"/>
              <a:buNone/>
              <a:defRPr sz="1300">
                <a:solidFill>
                  <a:srgbClr val="CCCCCC"/>
                </a:solidFill>
              </a:defRPr>
            </a:lvl6pPr>
            <a:lvl7pPr lvl="6" algn="l">
              <a:lnSpc>
                <a:spcPct val="150000"/>
              </a:lnSpc>
              <a:spcBef>
                <a:spcPts val="2100"/>
              </a:spcBef>
              <a:spcAft>
                <a:spcPts val="0"/>
              </a:spcAft>
              <a:buClr>
                <a:srgbClr val="CCCCCC"/>
              </a:buClr>
              <a:buSzPts val="1300"/>
              <a:buNone/>
              <a:defRPr sz="1300">
                <a:solidFill>
                  <a:srgbClr val="CCCCCC"/>
                </a:solidFill>
              </a:defRPr>
            </a:lvl7pPr>
            <a:lvl8pPr lvl="7" algn="l">
              <a:lnSpc>
                <a:spcPct val="150000"/>
              </a:lnSpc>
              <a:spcBef>
                <a:spcPts val="2100"/>
              </a:spcBef>
              <a:spcAft>
                <a:spcPts val="0"/>
              </a:spcAft>
              <a:buClr>
                <a:srgbClr val="CCCCCC"/>
              </a:buClr>
              <a:buSzPts val="1300"/>
              <a:buNone/>
              <a:defRPr sz="1300">
                <a:solidFill>
                  <a:srgbClr val="CCCCCC"/>
                </a:solidFill>
              </a:defRPr>
            </a:lvl8pPr>
            <a:lvl9pPr lvl="8" algn="l">
              <a:lnSpc>
                <a:spcPct val="150000"/>
              </a:lnSpc>
              <a:spcBef>
                <a:spcPts val="2100"/>
              </a:spcBef>
              <a:spcAft>
                <a:spcPts val="2100"/>
              </a:spcAft>
              <a:buClr>
                <a:srgbClr val="CCCCCC"/>
              </a:buClr>
              <a:buSzPts val="1300"/>
              <a:buNone/>
              <a:defRPr sz="1300">
                <a:solidFill>
                  <a:srgbClr val="CCCCCC"/>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CUSTOM_4">
    <p:spTree>
      <p:nvGrpSpPr>
        <p:cNvPr id="251" name="Shape 251"/>
        <p:cNvGrpSpPr/>
        <p:nvPr/>
      </p:nvGrpSpPr>
      <p:grpSpPr>
        <a:xfrm>
          <a:off x="0" y="0"/>
          <a:ext cx="0" cy="0"/>
          <a:chOff x="0" y="0"/>
          <a:chExt cx="0" cy="0"/>
        </a:xfrm>
      </p:grpSpPr>
      <p:sp>
        <p:nvSpPr>
          <p:cNvPr id="252" name="Google Shape;252;p42"/>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1"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blobs - 1">
  <p:cSld name="CUSTOM_4_2">
    <p:spTree>
      <p:nvGrpSpPr>
        <p:cNvPr id="253" name="Shape 253"/>
        <p:cNvGrpSpPr/>
        <p:nvPr/>
      </p:nvGrpSpPr>
      <p:grpSpPr>
        <a:xfrm>
          <a:off x="0" y="0"/>
          <a:ext cx="0" cy="0"/>
          <a:chOff x="0" y="0"/>
          <a:chExt cx="0" cy="0"/>
        </a:xfrm>
      </p:grpSpPr>
      <p:sp>
        <p:nvSpPr>
          <p:cNvPr id="254" name="Google Shape;254;p43"/>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1"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pic>
        <p:nvPicPr>
          <p:cNvPr id="255" name="Google Shape;255;p43"/>
          <p:cNvPicPr preferRelativeResize="0"/>
          <p:nvPr/>
        </p:nvPicPr>
        <p:blipFill rotWithShape="1">
          <a:blip r:embed="rId2">
            <a:alphaModFix/>
          </a:blip>
          <a:srcRect b="72913" l="20894" r="62237" t="1655"/>
          <a:stretch/>
        </p:blipFill>
        <p:spPr>
          <a:xfrm flipH="1" rot="10800000">
            <a:off x="10214168" y="1"/>
            <a:ext cx="1977835" cy="2429933"/>
          </a:xfrm>
          <a:prstGeom prst="rect">
            <a:avLst/>
          </a:prstGeom>
          <a:noFill/>
          <a:ln>
            <a:noFill/>
          </a:ln>
        </p:spPr>
      </p:pic>
      <p:pic>
        <p:nvPicPr>
          <p:cNvPr id="256" name="Google Shape;256;p43"/>
          <p:cNvPicPr preferRelativeResize="0"/>
          <p:nvPr/>
        </p:nvPicPr>
        <p:blipFill rotWithShape="1">
          <a:blip r:embed="rId3">
            <a:alphaModFix/>
          </a:blip>
          <a:srcRect b="28246" l="-3750" r="79521" t="1220"/>
          <a:stretch/>
        </p:blipFill>
        <p:spPr>
          <a:xfrm flipH="1">
            <a:off x="1" y="1408767"/>
            <a:ext cx="1654798" cy="544926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blobs - 2">
  <p:cSld name="CUSTOM_5">
    <p:spTree>
      <p:nvGrpSpPr>
        <p:cNvPr id="257" name="Shape 257"/>
        <p:cNvGrpSpPr/>
        <p:nvPr/>
      </p:nvGrpSpPr>
      <p:grpSpPr>
        <a:xfrm>
          <a:off x="0" y="0"/>
          <a:ext cx="0" cy="0"/>
          <a:chOff x="0" y="0"/>
          <a:chExt cx="0" cy="0"/>
        </a:xfrm>
      </p:grpSpPr>
      <p:sp>
        <p:nvSpPr>
          <p:cNvPr id="258" name="Google Shape;258;p44"/>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1"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pic>
        <p:nvPicPr>
          <p:cNvPr id="259" name="Google Shape;259;p44"/>
          <p:cNvPicPr preferRelativeResize="0"/>
          <p:nvPr/>
        </p:nvPicPr>
        <p:blipFill rotWithShape="1">
          <a:blip r:embed="rId2">
            <a:alphaModFix/>
          </a:blip>
          <a:srcRect b="80462" l="29222" r="40161" t="-7310"/>
          <a:stretch/>
        </p:blipFill>
        <p:spPr>
          <a:xfrm flipH="1" rot="-5400000">
            <a:off x="10261400" y="316365"/>
            <a:ext cx="2246967" cy="1614234"/>
          </a:xfrm>
          <a:prstGeom prst="rect">
            <a:avLst/>
          </a:prstGeom>
          <a:noFill/>
          <a:ln>
            <a:noFill/>
          </a:ln>
        </p:spPr>
      </p:pic>
      <p:sp>
        <p:nvSpPr>
          <p:cNvPr id="260" name="Google Shape;260;p44"/>
          <p:cNvSpPr/>
          <p:nvPr/>
        </p:nvSpPr>
        <p:spPr>
          <a:xfrm>
            <a:off x="501500" y="6364067"/>
            <a:ext cx="7444800" cy="198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261" name="Google Shape;261;p44"/>
          <p:cNvPicPr preferRelativeResize="0"/>
          <p:nvPr/>
        </p:nvPicPr>
        <p:blipFill rotWithShape="1">
          <a:blip r:embed="rId3">
            <a:alphaModFix/>
          </a:blip>
          <a:srcRect b="66742" l="33756" r="-205" t="-9076"/>
          <a:stretch/>
        </p:blipFill>
        <p:spPr>
          <a:xfrm>
            <a:off x="1" y="4834233"/>
            <a:ext cx="3877500" cy="202376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62" name="Shape 262"/>
        <p:cNvGrpSpPr/>
        <p:nvPr/>
      </p:nvGrpSpPr>
      <p:grpSpPr>
        <a:xfrm>
          <a:off x="0" y="0"/>
          <a:ext cx="0" cy="0"/>
          <a:chOff x="0" y="0"/>
          <a:chExt cx="0" cy="0"/>
        </a:xfrm>
      </p:grpSpPr>
      <p:sp>
        <p:nvSpPr>
          <p:cNvPr id="263" name="Google Shape;263;p45"/>
          <p:cNvSpPr txBox="1"/>
          <p:nvPr>
            <p:ph type="title"/>
          </p:nvPr>
        </p:nvSpPr>
        <p:spPr>
          <a:xfrm>
            <a:off x="1712000" y="720000"/>
            <a:ext cx="8768100" cy="1104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264" name="Google Shape;264;p45"/>
          <p:cNvSpPr txBox="1"/>
          <p:nvPr>
            <p:ph idx="1" type="subTitle"/>
          </p:nvPr>
        </p:nvSpPr>
        <p:spPr>
          <a:xfrm>
            <a:off x="1712000" y="1661367"/>
            <a:ext cx="8768100" cy="593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sp>
        <p:nvSpPr>
          <p:cNvPr id="265" name="Google Shape;265;p45"/>
          <p:cNvSpPr txBox="1"/>
          <p:nvPr>
            <p:ph idx="2" type="title"/>
          </p:nvPr>
        </p:nvSpPr>
        <p:spPr>
          <a:xfrm>
            <a:off x="1712000" y="2661517"/>
            <a:ext cx="8768100" cy="1104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266" name="Google Shape;266;p45"/>
          <p:cNvSpPr txBox="1"/>
          <p:nvPr>
            <p:ph idx="3" type="subTitle"/>
          </p:nvPr>
        </p:nvSpPr>
        <p:spPr>
          <a:xfrm>
            <a:off x="1712000" y="3602884"/>
            <a:ext cx="8768100" cy="593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sp>
        <p:nvSpPr>
          <p:cNvPr id="267" name="Google Shape;267;p45"/>
          <p:cNvSpPr txBox="1"/>
          <p:nvPr>
            <p:ph idx="4" type="title"/>
          </p:nvPr>
        </p:nvSpPr>
        <p:spPr>
          <a:xfrm>
            <a:off x="1712000" y="4603051"/>
            <a:ext cx="8768100" cy="1104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268" name="Google Shape;268;p45"/>
          <p:cNvSpPr txBox="1"/>
          <p:nvPr>
            <p:ph idx="5" type="subTitle"/>
          </p:nvPr>
        </p:nvSpPr>
        <p:spPr>
          <a:xfrm>
            <a:off x="1712000" y="5544417"/>
            <a:ext cx="8768100" cy="593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pic>
        <p:nvPicPr>
          <p:cNvPr id="269" name="Google Shape;269;p45"/>
          <p:cNvPicPr preferRelativeResize="0"/>
          <p:nvPr/>
        </p:nvPicPr>
        <p:blipFill rotWithShape="1">
          <a:blip r:embed="rId2">
            <a:alphaModFix/>
          </a:blip>
          <a:srcRect b="0" l="0" r="0" t="62687"/>
          <a:stretch/>
        </p:blipFill>
        <p:spPr>
          <a:xfrm rot="-5400000">
            <a:off x="8235267" y="2217266"/>
            <a:ext cx="6174000" cy="1739467"/>
          </a:xfrm>
          <a:prstGeom prst="rect">
            <a:avLst/>
          </a:prstGeom>
          <a:noFill/>
          <a:ln>
            <a:noFill/>
          </a:ln>
        </p:spPr>
      </p:pic>
      <p:pic>
        <p:nvPicPr>
          <p:cNvPr id="270" name="Google Shape;270;p45"/>
          <p:cNvPicPr preferRelativeResize="0"/>
          <p:nvPr/>
        </p:nvPicPr>
        <p:blipFill rotWithShape="1">
          <a:blip r:embed="rId3">
            <a:alphaModFix/>
          </a:blip>
          <a:srcRect b="11555" l="0" r="75771" t="2266"/>
          <a:stretch/>
        </p:blipFill>
        <p:spPr>
          <a:xfrm rot="10800000">
            <a:off x="2" y="1"/>
            <a:ext cx="900399" cy="3622666"/>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9">
    <p:spTree>
      <p:nvGrpSpPr>
        <p:cNvPr id="271" name="Shape 271"/>
        <p:cNvGrpSpPr/>
        <p:nvPr/>
      </p:nvGrpSpPr>
      <p:grpSpPr>
        <a:xfrm>
          <a:off x="0" y="0"/>
          <a:ext cx="0" cy="0"/>
          <a:chOff x="0" y="0"/>
          <a:chExt cx="0" cy="0"/>
        </a:xfrm>
      </p:grpSpPr>
      <p:sp>
        <p:nvSpPr>
          <p:cNvPr id="272" name="Google Shape;272;p46"/>
          <p:cNvSpPr txBox="1"/>
          <p:nvPr>
            <p:ph type="title"/>
          </p:nvPr>
        </p:nvSpPr>
        <p:spPr>
          <a:xfrm>
            <a:off x="960143" y="3123500"/>
            <a:ext cx="4380000" cy="1122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4800"/>
              <a:buNone/>
              <a:defRPr b="1"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73" name="Google Shape;273;p46"/>
          <p:cNvSpPr txBox="1"/>
          <p:nvPr>
            <p:ph idx="2" type="title"/>
          </p:nvPr>
        </p:nvSpPr>
        <p:spPr>
          <a:xfrm>
            <a:off x="960000" y="1474900"/>
            <a:ext cx="4380000" cy="16869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9300"/>
              <a:buFont typeface="Inter Black"/>
              <a:buNone/>
              <a:defRPr sz="9300">
                <a:latin typeface="Inter Black"/>
                <a:ea typeface="Inter Black"/>
                <a:cs typeface="Inter Black"/>
                <a:sym typeface="Inter Black"/>
              </a:defRPr>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274" name="Google Shape;274;p46"/>
          <p:cNvSpPr txBox="1"/>
          <p:nvPr>
            <p:ph idx="1" type="subTitle"/>
          </p:nvPr>
        </p:nvSpPr>
        <p:spPr>
          <a:xfrm>
            <a:off x="960135" y="4431933"/>
            <a:ext cx="4380000" cy="951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sz="2100"/>
            </a:lvl1pPr>
            <a:lvl2pPr lvl="1" algn="ctr">
              <a:lnSpc>
                <a:spcPct val="100000"/>
              </a:lnSpc>
              <a:spcBef>
                <a:spcPts val="2100"/>
              </a:spcBef>
              <a:spcAft>
                <a:spcPts val="0"/>
              </a:spcAft>
              <a:buSzPts val="1600"/>
              <a:buNone/>
              <a:defRPr/>
            </a:lvl2pPr>
            <a:lvl3pPr lvl="2" algn="ctr">
              <a:lnSpc>
                <a:spcPct val="100000"/>
              </a:lnSpc>
              <a:spcBef>
                <a:spcPts val="2100"/>
              </a:spcBef>
              <a:spcAft>
                <a:spcPts val="0"/>
              </a:spcAft>
              <a:buSzPts val="1600"/>
              <a:buNone/>
              <a:defRPr/>
            </a:lvl3pPr>
            <a:lvl4pPr lvl="3" algn="ctr">
              <a:lnSpc>
                <a:spcPct val="100000"/>
              </a:lnSpc>
              <a:spcBef>
                <a:spcPts val="2100"/>
              </a:spcBef>
              <a:spcAft>
                <a:spcPts val="0"/>
              </a:spcAft>
              <a:buSzPts val="1600"/>
              <a:buNone/>
              <a:defRPr/>
            </a:lvl4pPr>
            <a:lvl5pPr lvl="4" algn="ctr">
              <a:lnSpc>
                <a:spcPct val="100000"/>
              </a:lnSpc>
              <a:spcBef>
                <a:spcPts val="2100"/>
              </a:spcBef>
              <a:spcAft>
                <a:spcPts val="0"/>
              </a:spcAft>
              <a:buSzPts val="1600"/>
              <a:buNone/>
              <a:defRPr/>
            </a:lvl5pPr>
            <a:lvl6pPr lvl="5" algn="ctr">
              <a:lnSpc>
                <a:spcPct val="100000"/>
              </a:lnSpc>
              <a:spcBef>
                <a:spcPts val="2100"/>
              </a:spcBef>
              <a:spcAft>
                <a:spcPts val="0"/>
              </a:spcAft>
              <a:buSzPts val="1600"/>
              <a:buNone/>
              <a:defRPr/>
            </a:lvl6pPr>
            <a:lvl7pPr lvl="6" algn="ctr">
              <a:lnSpc>
                <a:spcPct val="100000"/>
              </a:lnSpc>
              <a:spcBef>
                <a:spcPts val="2100"/>
              </a:spcBef>
              <a:spcAft>
                <a:spcPts val="0"/>
              </a:spcAft>
              <a:buSzPts val="1600"/>
              <a:buNone/>
              <a:defRPr/>
            </a:lvl7pPr>
            <a:lvl8pPr lvl="7" algn="ctr">
              <a:lnSpc>
                <a:spcPct val="100000"/>
              </a:lnSpc>
              <a:spcBef>
                <a:spcPts val="2100"/>
              </a:spcBef>
              <a:spcAft>
                <a:spcPts val="0"/>
              </a:spcAft>
              <a:buSzPts val="1600"/>
              <a:buNone/>
              <a:defRPr/>
            </a:lvl8pPr>
            <a:lvl9pPr lvl="8" algn="ctr">
              <a:lnSpc>
                <a:spcPct val="100000"/>
              </a:lnSpc>
              <a:spcBef>
                <a:spcPts val="2100"/>
              </a:spcBef>
              <a:spcAft>
                <a:spcPts val="2100"/>
              </a:spcAft>
              <a:buSzPts val="1600"/>
              <a:buNone/>
              <a:defRPr/>
            </a:lvl9pPr>
          </a:lstStyle>
          <a:p/>
        </p:txBody>
      </p:sp>
      <p:pic>
        <p:nvPicPr>
          <p:cNvPr id="275" name="Google Shape;275;p46"/>
          <p:cNvPicPr preferRelativeResize="0"/>
          <p:nvPr/>
        </p:nvPicPr>
        <p:blipFill rotWithShape="1">
          <a:blip r:embed="rId2">
            <a:alphaModFix/>
          </a:blip>
          <a:srcRect b="9041" l="17415" r="8695" t="0"/>
          <a:stretch/>
        </p:blipFill>
        <p:spPr>
          <a:xfrm rot="-5400000">
            <a:off x="6359334" y="1015602"/>
            <a:ext cx="6848264" cy="481706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BLANK_1_1_1_1_1_1_2">
    <p:spTree>
      <p:nvGrpSpPr>
        <p:cNvPr id="276" name="Shape 276"/>
        <p:cNvGrpSpPr/>
        <p:nvPr/>
      </p:nvGrpSpPr>
      <p:grpSpPr>
        <a:xfrm>
          <a:off x="0" y="0"/>
          <a:ext cx="0" cy="0"/>
          <a:chOff x="0" y="0"/>
          <a:chExt cx="0" cy="0"/>
        </a:xfrm>
      </p:grpSpPr>
      <p:sp>
        <p:nvSpPr>
          <p:cNvPr id="277" name="Google Shape;277;p47"/>
          <p:cNvSpPr/>
          <p:nvPr/>
        </p:nvSpPr>
        <p:spPr>
          <a:xfrm>
            <a:off x="501500" y="6364067"/>
            <a:ext cx="7444800" cy="198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 name="Google Shape;278;p47"/>
          <p:cNvSpPr txBox="1"/>
          <p:nvPr>
            <p:ph type="ctrTitle"/>
          </p:nvPr>
        </p:nvSpPr>
        <p:spPr>
          <a:xfrm>
            <a:off x="5551267" y="1366800"/>
            <a:ext cx="5767500" cy="41244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6900"/>
              <a:buFont typeface="Inter Black"/>
              <a:buNone/>
              <a:defRPr sz="6900">
                <a:latin typeface="Inter Black"/>
                <a:ea typeface="Inter Black"/>
                <a:cs typeface="Inter Black"/>
                <a:sym typeface="Inter Black"/>
              </a:defRPr>
            </a:lvl1pPr>
            <a:lvl2pPr lvl="1" algn="r">
              <a:lnSpc>
                <a:spcPct val="100000"/>
              </a:lnSpc>
              <a:spcBef>
                <a:spcPts val="0"/>
              </a:spcBef>
              <a:spcAft>
                <a:spcPts val="0"/>
              </a:spcAft>
              <a:buSzPts val="6900"/>
              <a:buFont typeface="Inter Black"/>
              <a:buNone/>
              <a:defRPr sz="6900">
                <a:latin typeface="Inter Black"/>
                <a:ea typeface="Inter Black"/>
                <a:cs typeface="Inter Black"/>
                <a:sym typeface="Inter Black"/>
              </a:defRPr>
            </a:lvl2pPr>
            <a:lvl3pPr lvl="2" algn="r">
              <a:lnSpc>
                <a:spcPct val="100000"/>
              </a:lnSpc>
              <a:spcBef>
                <a:spcPts val="0"/>
              </a:spcBef>
              <a:spcAft>
                <a:spcPts val="0"/>
              </a:spcAft>
              <a:buSzPts val="6900"/>
              <a:buFont typeface="Inter Black"/>
              <a:buNone/>
              <a:defRPr sz="6900">
                <a:latin typeface="Inter Black"/>
                <a:ea typeface="Inter Black"/>
                <a:cs typeface="Inter Black"/>
                <a:sym typeface="Inter Black"/>
              </a:defRPr>
            </a:lvl3pPr>
            <a:lvl4pPr lvl="3" algn="r">
              <a:lnSpc>
                <a:spcPct val="100000"/>
              </a:lnSpc>
              <a:spcBef>
                <a:spcPts val="0"/>
              </a:spcBef>
              <a:spcAft>
                <a:spcPts val="0"/>
              </a:spcAft>
              <a:buSzPts val="6900"/>
              <a:buFont typeface="Inter Black"/>
              <a:buNone/>
              <a:defRPr sz="6900">
                <a:latin typeface="Inter Black"/>
                <a:ea typeface="Inter Black"/>
                <a:cs typeface="Inter Black"/>
                <a:sym typeface="Inter Black"/>
              </a:defRPr>
            </a:lvl4pPr>
            <a:lvl5pPr lvl="4" algn="r">
              <a:lnSpc>
                <a:spcPct val="100000"/>
              </a:lnSpc>
              <a:spcBef>
                <a:spcPts val="0"/>
              </a:spcBef>
              <a:spcAft>
                <a:spcPts val="0"/>
              </a:spcAft>
              <a:buSzPts val="6900"/>
              <a:buFont typeface="Inter Black"/>
              <a:buNone/>
              <a:defRPr sz="6900">
                <a:latin typeface="Inter Black"/>
                <a:ea typeface="Inter Black"/>
                <a:cs typeface="Inter Black"/>
                <a:sym typeface="Inter Black"/>
              </a:defRPr>
            </a:lvl5pPr>
            <a:lvl6pPr lvl="5" algn="r">
              <a:lnSpc>
                <a:spcPct val="100000"/>
              </a:lnSpc>
              <a:spcBef>
                <a:spcPts val="0"/>
              </a:spcBef>
              <a:spcAft>
                <a:spcPts val="0"/>
              </a:spcAft>
              <a:buSzPts val="6900"/>
              <a:buFont typeface="Inter Black"/>
              <a:buNone/>
              <a:defRPr sz="6900">
                <a:latin typeface="Inter Black"/>
                <a:ea typeface="Inter Black"/>
                <a:cs typeface="Inter Black"/>
                <a:sym typeface="Inter Black"/>
              </a:defRPr>
            </a:lvl6pPr>
            <a:lvl7pPr lvl="6" algn="r">
              <a:lnSpc>
                <a:spcPct val="100000"/>
              </a:lnSpc>
              <a:spcBef>
                <a:spcPts val="0"/>
              </a:spcBef>
              <a:spcAft>
                <a:spcPts val="0"/>
              </a:spcAft>
              <a:buSzPts val="6900"/>
              <a:buFont typeface="Inter Black"/>
              <a:buNone/>
              <a:defRPr sz="6900">
                <a:latin typeface="Inter Black"/>
                <a:ea typeface="Inter Black"/>
                <a:cs typeface="Inter Black"/>
                <a:sym typeface="Inter Black"/>
              </a:defRPr>
            </a:lvl7pPr>
            <a:lvl8pPr lvl="7" algn="r">
              <a:lnSpc>
                <a:spcPct val="100000"/>
              </a:lnSpc>
              <a:spcBef>
                <a:spcPts val="0"/>
              </a:spcBef>
              <a:spcAft>
                <a:spcPts val="0"/>
              </a:spcAft>
              <a:buSzPts val="6900"/>
              <a:buFont typeface="Inter Black"/>
              <a:buNone/>
              <a:defRPr sz="6900">
                <a:latin typeface="Inter Black"/>
                <a:ea typeface="Inter Black"/>
                <a:cs typeface="Inter Black"/>
                <a:sym typeface="Inter Black"/>
              </a:defRPr>
            </a:lvl8pPr>
            <a:lvl9pPr lvl="8" algn="r">
              <a:lnSpc>
                <a:spcPct val="100000"/>
              </a:lnSpc>
              <a:spcBef>
                <a:spcPts val="0"/>
              </a:spcBef>
              <a:spcAft>
                <a:spcPts val="0"/>
              </a:spcAft>
              <a:buSzPts val="6900"/>
              <a:buFont typeface="Inter Black"/>
              <a:buNone/>
              <a:defRPr sz="6900">
                <a:latin typeface="Inter Black"/>
                <a:ea typeface="Inter Black"/>
                <a:cs typeface="Inter Black"/>
                <a:sym typeface="Inter Black"/>
              </a:defRPr>
            </a:lvl9pPr>
          </a:lstStyle>
          <a:p/>
        </p:txBody>
      </p:sp>
      <p:pic>
        <p:nvPicPr>
          <p:cNvPr id="279" name="Google Shape;279;p47"/>
          <p:cNvPicPr preferRelativeResize="0"/>
          <p:nvPr/>
        </p:nvPicPr>
        <p:blipFill rotWithShape="1">
          <a:blip r:embed="rId2">
            <a:alphaModFix/>
          </a:blip>
          <a:srcRect b="17957" l="50961" r="-19903" t="-33884"/>
          <a:stretch/>
        </p:blipFill>
        <p:spPr>
          <a:xfrm>
            <a:off x="0" y="-1"/>
            <a:ext cx="6400799" cy="6858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hort statement w/ right image 1">
  <p:cSld name="BLANK_1_1_1_1_1_1_2_1_1">
    <p:spTree>
      <p:nvGrpSpPr>
        <p:cNvPr id="280" name="Shape 280"/>
        <p:cNvGrpSpPr/>
        <p:nvPr/>
      </p:nvGrpSpPr>
      <p:grpSpPr>
        <a:xfrm>
          <a:off x="0" y="0"/>
          <a:ext cx="0" cy="0"/>
          <a:chOff x="0" y="0"/>
          <a:chExt cx="0" cy="0"/>
        </a:xfrm>
      </p:grpSpPr>
      <p:sp>
        <p:nvSpPr>
          <p:cNvPr id="281" name="Google Shape;281;p48"/>
          <p:cNvSpPr txBox="1"/>
          <p:nvPr>
            <p:ph type="ctrTitle"/>
          </p:nvPr>
        </p:nvSpPr>
        <p:spPr>
          <a:xfrm>
            <a:off x="548133" y="653000"/>
            <a:ext cx="3488100" cy="52779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3900"/>
              <a:buFont typeface="Inter Black"/>
              <a:buNone/>
              <a:defRPr sz="3900">
                <a:latin typeface="Inter Black"/>
                <a:ea typeface="Inter Black"/>
                <a:cs typeface="Inter Black"/>
                <a:sym typeface="Inter Black"/>
              </a:defRPr>
            </a:lvl1pPr>
            <a:lvl2pPr lvl="1" algn="l">
              <a:lnSpc>
                <a:spcPct val="100000"/>
              </a:lnSpc>
              <a:spcBef>
                <a:spcPts val="0"/>
              </a:spcBef>
              <a:spcAft>
                <a:spcPts val="0"/>
              </a:spcAft>
              <a:buSzPts val="6900"/>
              <a:buFont typeface="Inter Black"/>
              <a:buNone/>
              <a:defRPr sz="6900">
                <a:latin typeface="Inter Black"/>
                <a:ea typeface="Inter Black"/>
                <a:cs typeface="Inter Black"/>
                <a:sym typeface="Inter Black"/>
              </a:defRPr>
            </a:lvl2pPr>
            <a:lvl3pPr lvl="2" algn="l">
              <a:lnSpc>
                <a:spcPct val="100000"/>
              </a:lnSpc>
              <a:spcBef>
                <a:spcPts val="0"/>
              </a:spcBef>
              <a:spcAft>
                <a:spcPts val="0"/>
              </a:spcAft>
              <a:buSzPts val="6900"/>
              <a:buFont typeface="Inter Black"/>
              <a:buNone/>
              <a:defRPr sz="6900">
                <a:latin typeface="Inter Black"/>
                <a:ea typeface="Inter Black"/>
                <a:cs typeface="Inter Black"/>
                <a:sym typeface="Inter Black"/>
              </a:defRPr>
            </a:lvl3pPr>
            <a:lvl4pPr lvl="3" algn="l">
              <a:lnSpc>
                <a:spcPct val="100000"/>
              </a:lnSpc>
              <a:spcBef>
                <a:spcPts val="0"/>
              </a:spcBef>
              <a:spcAft>
                <a:spcPts val="0"/>
              </a:spcAft>
              <a:buSzPts val="6900"/>
              <a:buFont typeface="Inter Black"/>
              <a:buNone/>
              <a:defRPr sz="6900">
                <a:latin typeface="Inter Black"/>
                <a:ea typeface="Inter Black"/>
                <a:cs typeface="Inter Black"/>
                <a:sym typeface="Inter Black"/>
              </a:defRPr>
            </a:lvl4pPr>
            <a:lvl5pPr lvl="4" algn="l">
              <a:lnSpc>
                <a:spcPct val="100000"/>
              </a:lnSpc>
              <a:spcBef>
                <a:spcPts val="0"/>
              </a:spcBef>
              <a:spcAft>
                <a:spcPts val="0"/>
              </a:spcAft>
              <a:buSzPts val="6900"/>
              <a:buFont typeface="Inter Black"/>
              <a:buNone/>
              <a:defRPr sz="6900">
                <a:latin typeface="Inter Black"/>
                <a:ea typeface="Inter Black"/>
                <a:cs typeface="Inter Black"/>
                <a:sym typeface="Inter Black"/>
              </a:defRPr>
            </a:lvl5pPr>
            <a:lvl6pPr lvl="5" algn="l">
              <a:lnSpc>
                <a:spcPct val="100000"/>
              </a:lnSpc>
              <a:spcBef>
                <a:spcPts val="0"/>
              </a:spcBef>
              <a:spcAft>
                <a:spcPts val="0"/>
              </a:spcAft>
              <a:buSzPts val="6900"/>
              <a:buFont typeface="Inter Black"/>
              <a:buNone/>
              <a:defRPr sz="6900">
                <a:latin typeface="Inter Black"/>
                <a:ea typeface="Inter Black"/>
                <a:cs typeface="Inter Black"/>
                <a:sym typeface="Inter Black"/>
              </a:defRPr>
            </a:lvl6pPr>
            <a:lvl7pPr lvl="6" algn="l">
              <a:lnSpc>
                <a:spcPct val="100000"/>
              </a:lnSpc>
              <a:spcBef>
                <a:spcPts val="0"/>
              </a:spcBef>
              <a:spcAft>
                <a:spcPts val="0"/>
              </a:spcAft>
              <a:buSzPts val="6900"/>
              <a:buFont typeface="Inter Black"/>
              <a:buNone/>
              <a:defRPr sz="6900">
                <a:latin typeface="Inter Black"/>
                <a:ea typeface="Inter Black"/>
                <a:cs typeface="Inter Black"/>
                <a:sym typeface="Inter Black"/>
              </a:defRPr>
            </a:lvl7pPr>
            <a:lvl8pPr lvl="7" algn="l">
              <a:lnSpc>
                <a:spcPct val="100000"/>
              </a:lnSpc>
              <a:spcBef>
                <a:spcPts val="0"/>
              </a:spcBef>
              <a:spcAft>
                <a:spcPts val="0"/>
              </a:spcAft>
              <a:buSzPts val="6900"/>
              <a:buFont typeface="Inter Black"/>
              <a:buNone/>
              <a:defRPr sz="6900">
                <a:latin typeface="Inter Black"/>
                <a:ea typeface="Inter Black"/>
                <a:cs typeface="Inter Black"/>
                <a:sym typeface="Inter Black"/>
              </a:defRPr>
            </a:lvl8pPr>
            <a:lvl9pPr lvl="8" algn="l">
              <a:lnSpc>
                <a:spcPct val="100000"/>
              </a:lnSpc>
              <a:spcBef>
                <a:spcPts val="0"/>
              </a:spcBef>
              <a:spcAft>
                <a:spcPts val="0"/>
              </a:spcAft>
              <a:buSzPts val="6900"/>
              <a:buFont typeface="Inter Black"/>
              <a:buNone/>
              <a:defRPr sz="6900">
                <a:latin typeface="Inter Black"/>
                <a:ea typeface="Inter Black"/>
                <a:cs typeface="Inter Black"/>
                <a:sym typeface="Inter Black"/>
              </a:defRPr>
            </a:lvl9pPr>
          </a:lstStyle>
          <a:p/>
        </p:txBody>
      </p:sp>
      <p:pic>
        <p:nvPicPr>
          <p:cNvPr id="282" name="Google Shape;282;p48"/>
          <p:cNvPicPr preferRelativeResize="0"/>
          <p:nvPr/>
        </p:nvPicPr>
        <p:blipFill rotWithShape="1">
          <a:blip r:embed="rId2">
            <a:alphaModFix/>
          </a:blip>
          <a:srcRect b="0" l="0" r="5463" t="0"/>
          <a:stretch/>
        </p:blipFill>
        <p:spPr>
          <a:xfrm>
            <a:off x="3657033" y="227272"/>
            <a:ext cx="8358265" cy="6451600"/>
          </a:xfrm>
          <a:prstGeom prst="rect">
            <a:avLst/>
          </a:prstGeom>
          <a:noFill/>
          <a:ln>
            <a:noFill/>
          </a:ln>
        </p:spPr>
      </p:pic>
      <p:sp>
        <p:nvSpPr>
          <p:cNvPr id="283" name="Google Shape;283;p48"/>
          <p:cNvSpPr/>
          <p:nvPr/>
        </p:nvSpPr>
        <p:spPr>
          <a:xfrm>
            <a:off x="460933" y="6268867"/>
            <a:ext cx="11638800" cy="522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obs only - 1">
  <p:cSld name="CUSTOM_1">
    <p:spTree>
      <p:nvGrpSpPr>
        <p:cNvPr id="284" name="Shape 284"/>
        <p:cNvGrpSpPr/>
        <p:nvPr/>
      </p:nvGrpSpPr>
      <p:grpSpPr>
        <a:xfrm>
          <a:off x="0" y="0"/>
          <a:ext cx="0" cy="0"/>
          <a:chOff x="0" y="0"/>
          <a:chExt cx="0" cy="0"/>
        </a:xfrm>
      </p:grpSpPr>
      <p:sp>
        <p:nvSpPr>
          <p:cNvPr id="285" name="Google Shape;285;p49"/>
          <p:cNvSpPr/>
          <p:nvPr/>
        </p:nvSpPr>
        <p:spPr>
          <a:xfrm>
            <a:off x="501500" y="6364067"/>
            <a:ext cx="7444800" cy="198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286" name="Google Shape;286;p49"/>
          <p:cNvPicPr preferRelativeResize="0"/>
          <p:nvPr/>
        </p:nvPicPr>
        <p:blipFill rotWithShape="1">
          <a:blip r:embed="rId2">
            <a:alphaModFix/>
          </a:blip>
          <a:srcRect b="-11468" l="32196" r="-22157" t="27137"/>
          <a:stretch/>
        </p:blipFill>
        <p:spPr>
          <a:xfrm>
            <a:off x="0" y="0"/>
            <a:ext cx="10323099" cy="685799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obs only - 2">
  <p:cSld name="BLANK_1_1_1_1_1_1_3">
    <p:spTree>
      <p:nvGrpSpPr>
        <p:cNvPr id="287" name="Shape 287"/>
        <p:cNvGrpSpPr/>
        <p:nvPr/>
      </p:nvGrpSpPr>
      <p:grpSpPr>
        <a:xfrm>
          <a:off x="0" y="0"/>
          <a:ext cx="0" cy="0"/>
          <a:chOff x="0" y="0"/>
          <a:chExt cx="0" cy="0"/>
        </a:xfrm>
      </p:grpSpPr>
      <p:sp>
        <p:nvSpPr>
          <p:cNvPr id="288" name="Google Shape;288;p50"/>
          <p:cNvSpPr/>
          <p:nvPr/>
        </p:nvSpPr>
        <p:spPr>
          <a:xfrm>
            <a:off x="501500" y="6364067"/>
            <a:ext cx="7444800" cy="198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289" name="Google Shape;289;p50"/>
          <p:cNvPicPr preferRelativeResize="0"/>
          <p:nvPr/>
        </p:nvPicPr>
        <p:blipFill rotWithShape="1">
          <a:blip r:embed="rId2">
            <a:alphaModFix/>
          </a:blip>
          <a:srcRect b="0" l="0" r="0" t="62687"/>
          <a:stretch/>
        </p:blipFill>
        <p:spPr>
          <a:xfrm rot="-5400000">
            <a:off x="8235267" y="2217266"/>
            <a:ext cx="6174000" cy="1739467"/>
          </a:xfrm>
          <a:prstGeom prst="rect">
            <a:avLst/>
          </a:prstGeom>
          <a:noFill/>
          <a:ln>
            <a:noFill/>
          </a:ln>
        </p:spPr>
      </p:pic>
      <p:pic>
        <p:nvPicPr>
          <p:cNvPr id="290" name="Google Shape;290;p50"/>
          <p:cNvPicPr preferRelativeResize="0"/>
          <p:nvPr/>
        </p:nvPicPr>
        <p:blipFill rotWithShape="1">
          <a:blip r:embed="rId3">
            <a:alphaModFix/>
          </a:blip>
          <a:srcRect b="0" l="0" r="0" t="0"/>
          <a:stretch/>
        </p:blipFill>
        <p:spPr>
          <a:xfrm flipH="1">
            <a:off x="-2" y="1698700"/>
            <a:ext cx="6832600" cy="51592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Eyebrow, Title, text, blob">
  <p:cSld name="CUSTOM_11_2">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b="36368" l="7288" r="39586" t="-38325"/>
          <a:stretch/>
        </p:blipFill>
        <p:spPr>
          <a:xfrm>
            <a:off x="5715000" y="0"/>
            <a:ext cx="6476998" cy="6858000"/>
          </a:xfrm>
          <a:prstGeom prst="rect">
            <a:avLst/>
          </a:prstGeom>
          <a:noFill/>
          <a:ln>
            <a:noFill/>
          </a:ln>
        </p:spPr>
      </p:pic>
      <p:sp>
        <p:nvSpPr>
          <p:cNvPr id="32" name="Google Shape;32;p6"/>
          <p:cNvSpPr txBox="1"/>
          <p:nvPr>
            <p:ph idx="1" type="subTitle"/>
          </p:nvPr>
        </p:nvSpPr>
        <p:spPr>
          <a:xfrm>
            <a:off x="469300" y="1706867"/>
            <a:ext cx="8569200" cy="3794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AutoNum type="arabicPeriod"/>
              <a:defRPr sz="1600"/>
            </a:lvl1pPr>
            <a:lvl2pPr lvl="1" algn="l">
              <a:lnSpc>
                <a:spcPct val="150000"/>
              </a:lnSpc>
              <a:spcBef>
                <a:spcPts val="2100"/>
              </a:spcBef>
              <a:spcAft>
                <a:spcPts val="0"/>
              </a:spcAft>
              <a:buClr>
                <a:srgbClr val="024427"/>
              </a:buClr>
              <a:buSzPts val="1600"/>
              <a:buAutoNum type="alphaLcPeriod"/>
              <a:defRPr sz="1600"/>
            </a:lvl2pPr>
            <a:lvl3pPr lvl="2" algn="l">
              <a:lnSpc>
                <a:spcPct val="150000"/>
              </a:lnSpc>
              <a:spcBef>
                <a:spcPts val="2100"/>
              </a:spcBef>
              <a:spcAft>
                <a:spcPts val="0"/>
              </a:spcAft>
              <a:buClr>
                <a:srgbClr val="024427"/>
              </a:buClr>
              <a:buSzPts val="1600"/>
              <a:buAutoNum type="romanLcPeriod"/>
              <a:defRPr sz="1600"/>
            </a:lvl3pPr>
            <a:lvl4pPr lvl="3" algn="l">
              <a:lnSpc>
                <a:spcPct val="150000"/>
              </a:lnSpc>
              <a:spcBef>
                <a:spcPts val="2100"/>
              </a:spcBef>
              <a:spcAft>
                <a:spcPts val="0"/>
              </a:spcAft>
              <a:buClr>
                <a:srgbClr val="024427"/>
              </a:buClr>
              <a:buSzPts val="1600"/>
              <a:buAutoNum type="arabicPeriod"/>
              <a:defRPr sz="1600"/>
            </a:lvl4pPr>
            <a:lvl5pPr lvl="4" algn="l">
              <a:lnSpc>
                <a:spcPct val="150000"/>
              </a:lnSpc>
              <a:spcBef>
                <a:spcPts val="2100"/>
              </a:spcBef>
              <a:spcAft>
                <a:spcPts val="0"/>
              </a:spcAft>
              <a:buClr>
                <a:srgbClr val="024427"/>
              </a:buClr>
              <a:buSzPts val="1600"/>
              <a:buAutoNum type="alphaLcPeriod"/>
              <a:defRPr sz="1600"/>
            </a:lvl5pPr>
            <a:lvl6pPr lvl="5" algn="l">
              <a:lnSpc>
                <a:spcPct val="150000"/>
              </a:lnSpc>
              <a:spcBef>
                <a:spcPts val="2100"/>
              </a:spcBef>
              <a:spcAft>
                <a:spcPts val="0"/>
              </a:spcAft>
              <a:buClr>
                <a:srgbClr val="024427"/>
              </a:buClr>
              <a:buSzPts val="1600"/>
              <a:buAutoNum type="romanLcPeriod"/>
              <a:defRPr sz="1600"/>
            </a:lvl6pPr>
            <a:lvl7pPr lvl="6" algn="l">
              <a:lnSpc>
                <a:spcPct val="150000"/>
              </a:lnSpc>
              <a:spcBef>
                <a:spcPts val="2100"/>
              </a:spcBef>
              <a:spcAft>
                <a:spcPts val="0"/>
              </a:spcAft>
              <a:buClr>
                <a:srgbClr val="024427"/>
              </a:buClr>
              <a:buSzPts val="1600"/>
              <a:buAutoNum type="arabicPeriod"/>
              <a:defRPr sz="1600"/>
            </a:lvl7pPr>
            <a:lvl8pPr lvl="7" algn="l">
              <a:lnSpc>
                <a:spcPct val="150000"/>
              </a:lnSpc>
              <a:spcBef>
                <a:spcPts val="2100"/>
              </a:spcBef>
              <a:spcAft>
                <a:spcPts val="0"/>
              </a:spcAft>
              <a:buClr>
                <a:srgbClr val="024427"/>
              </a:buClr>
              <a:buSzPts val="1600"/>
              <a:buAutoNum type="alphaLcPeriod"/>
              <a:defRPr sz="1600"/>
            </a:lvl8pPr>
            <a:lvl9pPr lvl="8" algn="l">
              <a:lnSpc>
                <a:spcPct val="150000"/>
              </a:lnSpc>
              <a:spcBef>
                <a:spcPts val="2100"/>
              </a:spcBef>
              <a:spcAft>
                <a:spcPts val="2100"/>
              </a:spcAft>
              <a:buClr>
                <a:srgbClr val="024427"/>
              </a:buClr>
              <a:buSzPts val="1600"/>
              <a:buAutoNum type="romanLcPeriod"/>
              <a:defRPr sz="1600"/>
            </a:lvl9pPr>
          </a:lstStyle>
          <a:p/>
        </p:txBody>
      </p:sp>
      <p:sp>
        <p:nvSpPr>
          <p:cNvPr id="33" name="Google Shape;33;p6"/>
          <p:cNvSpPr txBox="1"/>
          <p:nvPr>
            <p:ph type="title"/>
          </p:nvPr>
        </p:nvSpPr>
        <p:spPr>
          <a:xfrm>
            <a:off x="365767" y="671461"/>
            <a:ext cx="112632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Font typeface="Inter"/>
              <a:buNone/>
              <a:defRPr b="1" sz="3200">
                <a:latin typeface="Inter"/>
                <a:ea typeface="Inter"/>
                <a:cs typeface="Inter"/>
                <a:sym typeface="Inter"/>
              </a:defRPr>
            </a:lvl1pPr>
            <a:lvl2pPr lvl="1" algn="l">
              <a:lnSpc>
                <a:spcPct val="100000"/>
              </a:lnSpc>
              <a:spcBef>
                <a:spcPts val="0"/>
              </a:spcBef>
              <a:spcAft>
                <a:spcPts val="0"/>
              </a:spcAft>
              <a:buSzPts val="3700"/>
              <a:buFont typeface="Inter"/>
              <a:buNone/>
              <a:defRPr b="1">
                <a:latin typeface="Inter"/>
                <a:ea typeface="Inter"/>
                <a:cs typeface="Inter"/>
                <a:sym typeface="Inter"/>
              </a:defRPr>
            </a:lvl2pPr>
            <a:lvl3pPr lvl="2" algn="l">
              <a:lnSpc>
                <a:spcPct val="100000"/>
              </a:lnSpc>
              <a:spcBef>
                <a:spcPts val="0"/>
              </a:spcBef>
              <a:spcAft>
                <a:spcPts val="0"/>
              </a:spcAft>
              <a:buSzPts val="3700"/>
              <a:buFont typeface="Inter"/>
              <a:buNone/>
              <a:defRPr b="1">
                <a:latin typeface="Inter"/>
                <a:ea typeface="Inter"/>
                <a:cs typeface="Inter"/>
                <a:sym typeface="Inter"/>
              </a:defRPr>
            </a:lvl3pPr>
            <a:lvl4pPr lvl="3" algn="l">
              <a:lnSpc>
                <a:spcPct val="100000"/>
              </a:lnSpc>
              <a:spcBef>
                <a:spcPts val="0"/>
              </a:spcBef>
              <a:spcAft>
                <a:spcPts val="0"/>
              </a:spcAft>
              <a:buSzPts val="3700"/>
              <a:buFont typeface="Inter"/>
              <a:buNone/>
              <a:defRPr b="1">
                <a:latin typeface="Inter"/>
                <a:ea typeface="Inter"/>
                <a:cs typeface="Inter"/>
                <a:sym typeface="Inter"/>
              </a:defRPr>
            </a:lvl4pPr>
            <a:lvl5pPr lvl="4" algn="l">
              <a:lnSpc>
                <a:spcPct val="100000"/>
              </a:lnSpc>
              <a:spcBef>
                <a:spcPts val="0"/>
              </a:spcBef>
              <a:spcAft>
                <a:spcPts val="0"/>
              </a:spcAft>
              <a:buSzPts val="3700"/>
              <a:buFont typeface="Inter"/>
              <a:buNone/>
              <a:defRPr b="1">
                <a:latin typeface="Inter"/>
                <a:ea typeface="Inter"/>
                <a:cs typeface="Inter"/>
                <a:sym typeface="Inter"/>
              </a:defRPr>
            </a:lvl5pPr>
            <a:lvl6pPr lvl="5" algn="l">
              <a:lnSpc>
                <a:spcPct val="100000"/>
              </a:lnSpc>
              <a:spcBef>
                <a:spcPts val="0"/>
              </a:spcBef>
              <a:spcAft>
                <a:spcPts val="0"/>
              </a:spcAft>
              <a:buSzPts val="3700"/>
              <a:buFont typeface="Inter"/>
              <a:buNone/>
              <a:defRPr b="1">
                <a:latin typeface="Inter"/>
                <a:ea typeface="Inter"/>
                <a:cs typeface="Inter"/>
                <a:sym typeface="Inter"/>
              </a:defRPr>
            </a:lvl6pPr>
            <a:lvl7pPr lvl="6" algn="l">
              <a:lnSpc>
                <a:spcPct val="100000"/>
              </a:lnSpc>
              <a:spcBef>
                <a:spcPts val="0"/>
              </a:spcBef>
              <a:spcAft>
                <a:spcPts val="0"/>
              </a:spcAft>
              <a:buSzPts val="3700"/>
              <a:buFont typeface="Inter"/>
              <a:buNone/>
              <a:defRPr b="1">
                <a:latin typeface="Inter"/>
                <a:ea typeface="Inter"/>
                <a:cs typeface="Inter"/>
                <a:sym typeface="Inter"/>
              </a:defRPr>
            </a:lvl7pPr>
            <a:lvl8pPr lvl="7" algn="l">
              <a:lnSpc>
                <a:spcPct val="100000"/>
              </a:lnSpc>
              <a:spcBef>
                <a:spcPts val="0"/>
              </a:spcBef>
              <a:spcAft>
                <a:spcPts val="0"/>
              </a:spcAft>
              <a:buSzPts val="3700"/>
              <a:buFont typeface="Inter"/>
              <a:buNone/>
              <a:defRPr b="1">
                <a:latin typeface="Inter"/>
                <a:ea typeface="Inter"/>
                <a:cs typeface="Inter"/>
                <a:sym typeface="Inter"/>
              </a:defRPr>
            </a:lvl8pPr>
            <a:lvl9pPr lvl="8" algn="l">
              <a:lnSpc>
                <a:spcPct val="100000"/>
              </a:lnSpc>
              <a:spcBef>
                <a:spcPts val="0"/>
              </a:spcBef>
              <a:spcAft>
                <a:spcPts val="0"/>
              </a:spcAft>
              <a:buSzPts val="3700"/>
              <a:buFont typeface="Inter"/>
              <a:buNone/>
              <a:defRPr b="1">
                <a:latin typeface="Inter"/>
                <a:ea typeface="Inter"/>
                <a:cs typeface="Inter"/>
                <a:sym typeface="Inter"/>
              </a:defRPr>
            </a:lvl9pPr>
          </a:lstStyle>
          <a:p/>
        </p:txBody>
      </p:sp>
      <p:sp>
        <p:nvSpPr>
          <p:cNvPr id="34" name="Google Shape;34;p6"/>
          <p:cNvSpPr txBox="1"/>
          <p:nvPr>
            <p:ph idx="2" type="subTitle"/>
          </p:nvPr>
        </p:nvSpPr>
        <p:spPr>
          <a:xfrm>
            <a:off x="467360" y="365760"/>
            <a:ext cx="5136000" cy="49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2pPr>
            <a:lvl3pPr lvl="2"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3pPr>
            <a:lvl4pPr lvl="3"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4pPr>
            <a:lvl5pPr lvl="4"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5pPr>
            <a:lvl6pPr lvl="5"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6pPr>
            <a:lvl7pPr lvl="6"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7pPr>
            <a:lvl8pPr lvl="7"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8pPr>
            <a:lvl9pPr lvl="8"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9pPr>
          </a:lstStyle>
          <a:p/>
        </p:txBody>
      </p:sp>
      <p:sp>
        <p:nvSpPr>
          <p:cNvPr id="35" name="Google Shape;35;p6"/>
          <p:cNvSpPr/>
          <p:nvPr/>
        </p:nvSpPr>
        <p:spPr>
          <a:xfrm>
            <a:off x="498959" y="487367"/>
            <a:ext cx="26100" cy="183900"/>
          </a:xfrm>
          <a:prstGeom prst="roundRect">
            <a:avLst>
              <a:gd fmla="val 16667" name="adj"/>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0BE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obs only - 3">
  <p:cSld name="CUSTOM_4_1">
    <p:spTree>
      <p:nvGrpSpPr>
        <p:cNvPr id="291" name="Shape 291"/>
        <p:cNvGrpSpPr/>
        <p:nvPr/>
      </p:nvGrpSpPr>
      <p:grpSpPr>
        <a:xfrm>
          <a:off x="0" y="0"/>
          <a:ext cx="0" cy="0"/>
          <a:chOff x="0" y="0"/>
          <a:chExt cx="0" cy="0"/>
        </a:xfrm>
      </p:grpSpPr>
      <p:sp>
        <p:nvSpPr>
          <p:cNvPr id="292" name="Google Shape;292;p51"/>
          <p:cNvSpPr/>
          <p:nvPr/>
        </p:nvSpPr>
        <p:spPr>
          <a:xfrm>
            <a:off x="501500" y="6364067"/>
            <a:ext cx="7444800" cy="198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293" name="Google Shape;293;p51"/>
          <p:cNvPicPr preferRelativeResize="0"/>
          <p:nvPr/>
        </p:nvPicPr>
        <p:blipFill rotWithShape="1">
          <a:blip r:embed="rId2">
            <a:alphaModFix/>
          </a:blip>
          <a:srcRect b="58279" l="67828" r="-4261" t="18182"/>
          <a:stretch/>
        </p:blipFill>
        <p:spPr>
          <a:xfrm flipH="1" rot="-5400000">
            <a:off x="9859982" y="717782"/>
            <a:ext cx="3049802" cy="1614234"/>
          </a:xfrm>
          <a:prstGeom prst="rect">
            <a:avLst/>
          </a:prstGeom>
          <a:noFill/>
          <a:ln>
            <a:noFill/>
          </a:ln>
        </p:spPr>
      </p:pic>
      <p:pic>
        <p:nvPicPr>
          <p:cNvPr id="294" name="Google Shape;294;p51"/>
          <p:cNvPicPr preferRelativeResize="0"/>
          <p:nvPr/>
        </p:nvPicPr>
        <p:blipFill rotWithShape="1">
          <a:blip r:embed="rId3">
            <a:alphaModFix/>
          </a:blip>
          <a:srcRect b="66742" l="33756" r="-205" t="-9076"/>
          <a:stretch/>
        </p:blipFill>
        <p:spPr>
          <a:xfrm flipH="1" rot="5400000">
            <a:off x="-926865" y="3909653"/>
            <a:ext cx="3877500" cy="202376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5" name="Shape 295"/>
        <p:cNvGrpSpPr/>
        <p:nvPr/>
      </p:nvGrpSpPr>
      <p:grpSpPr>
        <a:xfrm>
          <a:off x="0" y="0"/>
          <a:ext cx="0" cy="0"/>
          <a:chOff x="0" y="0"/>
          <a:chExt cx="0" cy="0"/>
        </a:xfrm>
      </p:grpSpPr>
      <p:sp>
        <p:nvSpPr>
          <p:cNvPr id="296" name="Google Shape;296;p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97" name="Google Shape;297;p5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2100"/>
              </a:spcAft>
              <a:buClr>
                <a:schemeClr val="dk1"/>
              </a:buClr>
              <a:buSzPts val="1800"/>
              <a:buChar char="■"/>
              <a:defRPr/>
            </a:lvl9pPr>
          </a:lstStyle>
          <a:p/>
        </p:txBody>
      </p:sp>
      <p:sp>
        <p:nvSpPr>
          <p:cNvPr id="298" name="Google Shape;298;p5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9" name="Google Shape;299;p5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0" name="Google Shape;300;p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1" name="Shape 301"/>
        <p:cNvGrpSpPr/>
        <p:nvPr/>
      </p:nvGrpSpPr>
      <p:grpSpPr>
        <a:xfrm>
          <a:off x="0" y="0"/>
          <a:ext cx="0" cy="0"/>
          <a:chOff x="0" y="0"/>
          <a:chExt cx="0" cy="0"/>
        </a:xfrm>
      </p:grpSpPr>
      <p:sp>
        <p:nvSpPr>
          <p:cNvPr id="302" name="Google Shape;302;p5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03" name="Google Shape;303;p53"/>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a:lvl1pPr>
            <a:lvl2pPr indent="-330200" lvl="1" marL="914400" rtl="0">
              <a:spcBef>
                <a:spcPts val="2100"/>
              </a:spcBef>
              <a:spcAft>
                <a:spcPts val="0"/>
              </a:spcAft>
              <a:buSzPts val="1600"/>
              <a:buChar char="○"/>
              <a:defRPr/>
            </a:lvl2pPr>
            <a:lvl3pPr indent="-330200" lvl="2" marL="1371600" rtl="0">
              <a:spcBef>
                <a:spcPts val="2100"/>
              </a:spcBef>
              <a:spcAft>
                <a:spcPts val="0"/>
              </a:spcAft>
              <a:buSzPts val="1600"/>
              <a:buChar char="■"/>
              <a:defRPr/>
            </a:lvl3pPr>
            <a:lvl4pPr indent="-330200" lvl="3" marL="1828800" rtl="0">
              <a:spcBef>
                <a:spcPts val="2100"/>
              </a:spcBef>
              <a:spcAft>
                <a:spcPts val="0"/>
              </a:spcAft>
              <a:buSzPts val="1600"/>
              <a:buChar char="●"/>
              <a:defRPr/>
            </a:lvl4pPr>
            <a:lvl5pPr indent="-330200" lvl="4" marL="2286000" rtl="0">
              <a:spcBef>
                <a:spcPts val="2100"/>
              </a:spcBef>
              <a:spcAft>
                <a:spcPts val="0"/>
              </a:spcAft>
              <a:buSzPts val="1600"/>
              <a:buChar char="○"/>
              <a:defRPr/>
            </a:lvl5pPr>
            <a:lvl6pPr indent="-330200" lvl="5" marL="2743200" rtl="0">
              <a:spcBef>
                <a:spcPts val="2100"/>
              </a:spcBef>
              <a:spcAft>
                <a:spcPts val="0"/>
              </a:spcAft>
              <a:buSzPts val="1600"/>
              <a:buChar char="■"/>
              <a:defRPr/>
            </a:lvl6pPr>
            <a:lvl7pPr indent="-330200" lvl="6" marL="3200400" rtl="0">
              <a:spcBef>
                <a:spcPts val="2100"/>
              </a:spcBef>
              <a:spcAft>
                <a:spcPts val="0"/>
              </a:spcAft>
              <a:buSzPts val="1600"/>
              <a:buChar char="●"/>
              <a:defRPr/>
            </a:lvl7pPr>
            <a:lvl8pPr indent="-330200" lvl="7" marL="3657600" rtl="0">
              <a:spcBef>
                <a:spcPts val="2100"/>
              </a:spcBef>
              <a:spcAft>
                <a:spcPts val="0"/>
              </a:spcAft>
              <a:buSzPts val="1600"/>
              <a:buChar char="○"/>
              <a:defRPr/>
            </a:lvl8pPr>
            <a:lvl9pPr indent="-330200" lvl="8" marL="4114800" rtl="0">
              <a:spcBef>
                <a:spcPts val="2100"/>
              </a:spcBef>
              <a:spcAft>
                <a:spcPts val="2100"/>
              </a:spcAft>
              <a:buSzPts val="1600"/>
              <a:buChar char="■"/>
              <a:defRPr/>
            </a:lvl9pPr>
          </a:lstStyle>
          <a:p/>
        </p:txBody>
      </p:sp>
      <p:sp>
        <p:nvSpPr>
          <p:cNvPr id="304" name="Google Shape;304;p5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1" name="Shape 311"/>
        <p:cNvGrpSpPr/>
        <p:nvPr/>
      </p:nvGrpSpPr>
      <p:grpSpPr>
        <a:xfrm>
          <a:off x="0" y="0"/>
          <a:ext cx="0" cy="0"/>
          <a:chOff x="0" y="0"/>
          <a:chExt cx="0" cy="0"/>
        </a:xfrm>
      </p:grpSpPr>
      <p:sp>
        <p:nvSpPr>
          <p:cNvPr id="312" name="Google Shape;312;p5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3" name="Google Shape;313;p5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14" name="Google Shape;314;p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5" name="Google Shape;315;p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6" name="Google Shape;316;p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7" name="Shape 317"/>
        <p:cNvGrpSpPr/>
        <p:nvPr/>
      </p:nvGrpSpPr>
      <p:grpSpPr>
        <a:xfrm>
          <a:off x="0" y="0"/>
          <a:ext cx="0" cy="0"/>
          <a:chOff x="0" y="0"/>
          <a:chExt cx="0" cy="0"/>
        </a:xfrm>
      </p:grpSpPr>
      <p:sp>
        <p:nvSpPr>
          <p:cNvPr id="318" name="Google Shape;318;p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9" name="Google Shape;319;p5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0" name="Google Shape;320;p5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1" name="Google Shape;321;p5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2" name="Google Shape;322;p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3" name="Shape 323"/>
        <p:cNvGrpSpPr/>
        <p:nvPr/>
      </p:nvGrpSpPr>
      <p:grpSpPr>
        <a:xfrm>
          <a:off x="0" y="0"/>
          <a:ext cx="0" cy="0"/>
          <a:chOff x="0" y="0"/>
          <a:chExt cx="0" cy="0"/>
        </a:xfrm>
      </p:grpSpPr>
      <p:sp>
        <p:nvSpPr>
          <p:cNvPr id="324" name="Google Shape;324;p5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5" name="Google Shape;325;p5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326" name="Google Shape;326;p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7" name="Google Shape;327;p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8" name="Google Shape;328;p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9" name="Shape 329"/>
        <p:cNvGrpSpPr/>
        <p:nvPr/>
      </p:nvGrpSpPr>
      <p:grpSpPr>
        <a:xfrm>
          <a:off x="0" y="0"/>
          <a:ext cx="0" cy="0"/>
          <a:chOff x="0" y="0"/>
          <a:chExt cx="0" cy="0"/>
        </a:xfrm>
      </p:grpSpPr>
      <p:sp>
        <p:nvSpPr>
          <p:cNvPr id="330" name="Google Shape;330;p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1" name="Google Shape;331;p58"/>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32" name="Google Shape;332;p58"/>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33" name="Google Shape;333;p5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4" name="Google Shape;334;p5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5" name="Google Shape;335;p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6" name="Shape 336"/>
        <p:cNvGrpSpPr/>
        <p:nvPr/>
      </p:nvGrpSpPr>
      <p:grpSpPr>
        <a:xfrm>
          <a:off x="0" y="0"/>
          <a:ext cx="0" cy="0"/>
          <a:chOff x="0" y="0"/>
          <a:chExt cx="0" cy="0"/>
        </a:xfrm>
      </p:grpSpPr>
      <p:sp>
        <p:nvSpPr>
          <p:cNvPr id="337" name="Google Shape;337;p59"/>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8" name="Google Shape;338;p59"/>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39" name="Google Shape;339;p59"/>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0" name="Google Shape;340;p59"/>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41" name="Google Shape;341;p59"/>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2" name="Google Shape;342;p5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3" name="Google Shape;343;p5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4" name="Google Shape;344;p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5" name="Shape 345"/>
        <p:cNvGrpSpPr/>
        <p:nvPr/>
      </p:nvGrpSpPr>
      <p:grpSpPr>
        <a:xfrm>
          <a:off x="0" y="0"/>
          <a:ext cx="0" cy="0"/>
          <a:chOff x="0" y="0"/>
          <a:chExt cx="0" cy="0"/>
        </a:xfrm>
      </p:grpSpPr>
      <p:sp>
        <p:nvSpPr>
          <p:cNvPr id="346" name="Google Shape;346;p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 name="Google Shape;347;p6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8" name="Google Shape;348;p6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9" name="Google Shape;349;p6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0" name="Shape 350"/>
        <p:cNvGrpSpPr/>
        <p:nvPr/>
      </p:nvGrpSpPr>
      <p:grpSpPr>
        <a:xfrm>
          <a:off x="0" y="0"/>
          <a:ext cx="0" cy="0"/>
          <a:chOff x="0" y="0"/>
          <a:chExt cx="0" cy="0"/>
        </a:xfrm>
      </p:grpSpPr>
      <p:sp>
        <p:nvSpPr>
          <p:cNvPr id="351" name="Google Shape;351;p6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2" name="Google Shape;352;p6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3" name="Google Shape;353;p6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11_1">
    <p:spTree>
      <p:nvGrpSpPr>
        <p:cNvPr id="36" name="Shape 36"/>
        <p:cNvGrpSpPr/>
        <p:nvPr/>
      </p:nvGrpSpPr>
      <p:grpSpPr>
        <a:xfrm>
          <a:off x="0" y="0"/>
          <a:ext cx="0" cy="0"/>
          <a:chOff x="0" y="0"/>
          <a:chExt cx="0" cy="0"/>
        </a:xfrm>
      </p:grpSpPr>
      <p:sp>
        <p:nvSpPr>
          <p:cNvPr id="37" name="Google Shape;37;p7"/>
          <p:cNvSpPr txBox="1"/>
          <p:nvPr>
            <p:ph idx="1" type="subTitle"/>
          </p:nvPr>
        </p:nvSpPr>
        <p:spPr>
          <a:xfrm>
            <a:off x="365767" y="1219200"/>
            <a:ext cx="11395500" cy="3794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AutoNum type="arabicPeriod"/>
              <a:defRPr sz="1600"/>
            </a:lvl1pPr>
            <a:lvl2pPr lvl="1" algn="l">
              <a:lnSpc>
                <a:spcPct val="150000"/>
              </a:lnSpc>
              <a:spcBef>
                <a:spcPts val="2100"/>
              </a:spcBef>
              <a:spcAft>
                <a:spcPts val="0"/>
              </a:spcAft>
              <a:buClr>
                <a:srgbClr val="024427"/>
              </a:buClr>
              <a:buSzPts val="1600"/>
              <a:buAutoNum type="alphaLcPeriod"/>
              <a:defRPr sz="1600"/>
            </a:lvl2pPr>
            <a:lvl3pPr lvl="2" algn="l">
              <a:lnSpc>
                <a:spcPct val="150000"/>
              </a:lnSpc>
              <a:spcBef>
                <a:spcPts val="2100"/>
              </a:spcBef>
              <a:spcAft>
                <a:spcPts val="0"/>
              </a:spcAft>
              <a:buClr>
                <a:srgbClr val="024427"/>
              </a:buClr>
              <a:buSzPts val="1600"/>
              <a:buAutoNum type="romanLcPeriod"/>
              <a:defRPr sz="1600"/>
            </a:lvl3pPr>
            <a:lvl4pPr lvl="3" algn="l">
              <a:lnSpc>
                <a:spcPct val="150000"/>
              </a:lnSpc>
              <a:spcBef>
                <a:spcPts val="2100"/>
              </a:spcBef>
              <a:spcAft>
                <a:spcPts val="0"/>
              </a:spcAft>
              <a:buClr>
                <a:srgbClr val="024427"/>
              </a:buClr>
              <a:buSzPts val="1600"/>
              <a:buAutoNum type="arabicPeriod"/>
              <a:defRPr sz="1600"/>
            </a:lvl4pPr>
            <a:lvl5pPr lvl="4" algn="l">
              <a:lnSpc>
                <a:spcPct val="150000"/>
              </a:lnSpc>
              <a:spcBef>
                <a:spcPts val="2100"/>
              </a:spcBef>
              <a:spcAft>
                <a:spcPts val="0"/>
              </a:spcAft>
              <a:buClr>
                <a:srgbClr val="024427"/>
              </a:buClr>
              <a:buSzPts val="1600"/>
              <a:buAutoNum type="alphaLcPeriod"/>
              <a:defRPr sz="1600"/>
            </a:lvl5pPr>
            <a:lvl6pPr lvl="5" algn="l">
              <a:lnSpc>
                <a:spcPct val="150000"/>
              </a:lnSpc>
              <a:spcBef>
                <a:spcPts val="2100"/>
              </a:spcBef>
              <a:spcAft>
                <a:spcPts val="0"/>
              </a:spcAft>
              <a:buClr>
                <a:srgbClr val="024427"/>
              </a:buClr>
              <a:buSzPts val="1600"/>
              <a:buAutoNum type="romanLcPeriod"/>
              <a:defRPr sz="1600"/>
            </a:lvl6pPr>
            <a:lvl7pPr lvl="6" algn="l">
              <a:lnSpc>
                <a:spcPct val="150000"/>
              </a:lnSpc>
              <a:spcBef>
                <a:spcPts val="2100"/>
              </a:spcBef>
              <a:spcAft>
                <a:spcPts val="0"/>
              </a:spcAft>
              <a:buClr>
                <a:srgbClr val="024427"/>
              </a:buClr>
              <a:buSzPts val="1600"/>
              <a:buAutoNum type="arabicPeriod"/>
              <a:defRPr sz="1600"/>
            </a:lvl7pPr>
            <a:lvl8pPr lvl="7" algn="l">
              <a:lnSpc>
                <a:spcPct val="150000"/>
              </a:lnSpc>
              <a:spcBef>
                <a:spcPts val="2100"/>
              </a:spcBef>
              <a:spcAft>
                <a:spcPts val="0"/>
              </a:spcAft>
              <a:buClr>
                <a:srgbClr val="024427"/>
              </a:buClr>
              <a:buSzPts val="1600"/>
              <a:buAutoNum type="alphaLcPeriod"/>
              <a:defRPr sz="1600"/>
            </a:lvl8pPr>
            <a:lvl9pPr lvl="8" algn="l">
              <a:lnSpc>
                <a:spcPct val="150000"/>
              </a:lnSpc>
              <a:spcBef>
                <a:spcPts val="2100"/>
              </a:spcBef>
              <a:spcAft>
                <a:spcPts val="2100"/>
              </a:spcAft>
              <a:buClr>
                <a:srgbClr val="024427"/>
              </a:buClr>
              <a:buSzPts val="1600"/>
              <a:buAutoNum type="romanLcPeriod"/>
              <a:defRPr sz="1600"/>
            </a:lvl9pPr>
          </a:lstStyle>
          <a:p/>
        </p:txBody>
      </p:sp>
      <p:sp>
        <p:nvSpPr>
          <p:cNvPr id="38" name="Google Shape;38;p7"/>
          <p:cNvSpPr txBox="1"/>
          <p:nvPr>
            <p:ph type="title"/>
          </p:nvPr>
        </p:nvSpPr>
        <p:spPr>
          <a:xfrm>
            <a:off x="365767" y="365767"/>
            <a:ext cx="112632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Font typeface="Inter"/>
              <a:buNone/>
              <a:defRPr b="1" sz="3200">
                <a:latin typeface="Inter"/>
                <a:ea typeface="Inter"/>
                <a:cs typeface="Inter"/>
                <a:sym typeface="Inter"/>
              </a:defRPr>
            </a:lvl1pPr>
            <a:lvl2pPr lvl="1" algn="l">
              <a:lnSpc>
                <a:spcPct val="100000"/>
              </a:lnSpc>
              <a:spcBef>
                <a:spcPts val="0"/>
              </a:spcBef>
              <a:spcAft>
                <a:spcPts val="0"/>
              </a:spcAft>
              <a:buSzPts val="3700"/>
              <a:buFont typeface="Inter"/>
              <a:buNone/>
              <a:defRPr b="1">
                <a:latin typeface="Inter"/>
                <a:ea typeface="Inter"/>
                <a:cs typeface="Inter"/>
                <a:sym typeface="Inter"/>
              </a:defRPr>
            </a:lvl2pPr>
            <a:lvl3pPr lvl="2" algn="l">
              <a:lnSpc>
                <a:spcPct val="100000"/>
              </a:lnSpc>
              <a:spcBef>
                <a:spcPts val="0"/>
              </a:spcBef>
              <a:spcAft>
                <a:spcPts val="0"/>
              </a:spcAft>
              <a:buSzPts val="3700"/>
              <a:buFont typeface="Inter"/>
              <a:buNone/>
              <a:defRPr b="1">
                <a:latin typeface="Inter"/>
                <a:ea typeface="Inter"/>
                <a:cs typeface="Inter"/>
                <a:sym typeface="Inter"/>
              </a:defRPr>
            </a:lvl3pPr>
            <a:lvl4pPr lvl="3" algn="l">
              <a:lnSpc>
                <a:spcPct val="100000"/>
              </a:lnSpc>
              <a:spcBef>
                <a:spcPts val="0"/>
              </a:spcBef>
              <a:spcAft>
                <a:spcPts val="0"/>
              </a:spcAft>
              <a:buSzPts val="3700"/>
              <a:buFont typeface="Inter"/>
              <a:buNone/>
              <a:defRPr b="1">
                <a:latin typeface="Inter"/>
                <a:ea typeface="Inter"/>
                <a:cs typeface="Inter"/>
                <a:sym typeface="Inter"/>
              </a:defRPr>
            </a:lvl4pPr>
            <a:lvl5pPr lvl="4" algn="l">
              <a:lnSpc>
                <a:spcPct val="100000"/>
              </a:lnSpc>
              <a:spcBef>
                <a:spcPts val="0"/>
              </a:spcBef>
              <a:spcAft>
                <a:spcPts val="0"/>
              </a:spcAft>
              <a:buSzPts val="3700"/>
              <a:buFont typeface="Inter"/>
              <a:buNone/>
              <a:defRPr b="1">
                <a:latin typeface="Inter"/>
                <a:ea typeface="Inter"/>
                <a:cs typeface="Inter"/>
                <a:sym typeface="Inter"/>
              </a:defRPr>
            </a:lvl5pPr>
            <a:lvl6pPr lvl="5" algn="l">
              <a:lnSpc>
                <a:spcPct val="100000"/>
              </a:lnSpc>
              <a:spcBef>
                <a:spcPts val="0"/>
              </a:spcBef>
              <a:spcAft>
                <a:spcPts val="0"/>
              </a:spcAft>
              <a:buSzPts val="3700"/>
              <a:buFont typeface="Inter"/>
              <a:buNone/>
              <a:defRPr b="1">
                <a:latin typeface="Inter"/>
                <a:ea typeface="Inter"/>
                <a:cs typeface="Inter"/>
                <a:sym typeface="Inter"/>
              </a:defRPr>
            </a:lvl6pPr>
            <a:lvl7pPr lvl="6" algn="l">
              <a:lnSpc>
                <a:spcPct val="100000"/>
              </a:lnSpc>
              <a:spcBef>
                <a:spcPts val="0"/>
              </a:spcBef>
              <a:spcAft>
                <a:spcPts val="0"/>
              </a:spcAft>
              <a:buSzPts val="3700"/>
              <a:buFont typeface="Inter"/>
              <a:buNone/>
              <a:defRPr b="1">
                <a:latin typeface="Inter"/>
                <a:ea typeface="Inter"/>
                <a:cs typeface="Inter"/>
                <a:sym typeface="Inter"/>
              </a:defRPr>
            </a:lvl7pPr>
            <a:lvl8pPr lvl="7" algn="l">
              <a:lnSpc>
                <a:spcPct val="100000"/>
              </a:lnSpc>
              <a:spcBef>
                <a:spcPts val="0"/>
              </a:spcBef>
              <a:spcAft>
                <a:spcPts val="0"/>
              </a:spcAft>
              <a:buSzPts val="3700"/>
              <a:buFont typeface="Inter"/>
              <a:buNone/>
              <a:defRPr b="1">
                <a:latin typeface="Inter"/>
                <a:ea typeface="Inter"/>
                <a:cs typeface="Inter"/>
                <a:sym typeface="Inter"/>
              </a:defRPr>
            </a:lvl8pPr>
            <a:lvl9pPr lvl="8" algn="l">
              <a:lnSpc>
                <a:spcPct val="100000"/>
              </a:lnSpc>
              <a:spcBef>
                <a:spcPts val="0"/>
              </a:spcBef>
              <a:spcAft>
                <a:spcPts val="0"/>
              </a:spcAft>
              <a:buSzPts val="3700"/>
              <a:buFont typeface="Inter"/>
              <a:buNone/>
              <a:defRPr b="1">
                <a:latin typeface="Inter"/>
                <a:ea typeface="Inter"/>
                <a:cs typeface="Inter"/>
                <a:sym typeface="Inte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4" name="Shape 354"/>
        <p:cNvGrpSpPr/>
        <p:nvPr/>
      </p:nvGrpSpPr>
      <p:grpSpPr>
        <a:xfrm>
          <a:off x="0" y="0"/>
          <a:ext cx="0" cy="0"/>
          <a:chOff x="0" y="0"/>
          <a:chExt cx="0" cy="0"/>
        </a:xfrm>
      </p:grpSpPr>
      <p:sp>
        <p:nvSpPr>
          <p:cNvPr id="355" name="Google Shape;355;p6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6" name="Google Shape;356;p62"/>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357" name="Google Shape;357;p62"/>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358" name="Google Shape;358;p6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9" name="Google Shape;359;p6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0" name="Google Shape;360;p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61" name="Shape 361"/>
        <p:cNvGrpSpPr/>
        <p:nvPr/>
      </p:nvGrpSpPr>
      <p:grpSpPr>
        <a:xfrm>
          <a:off x="0" y="0"/>
          <a:ext cx="0" cy="0"/>
          <a:chOff x="0" y="0"/>
          <a:chExt cx="0" cy="0"/>
        </a:xfrm>
      </p:grpSpPr>
      <p:sp>
        <p:nvSpPr>
          <p:cNvPr id="362" name="Google Shape;362;p6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3" name="Google Shape;363;p63"/>
          <p:cNvSpPr/>
          <p:nvPr>
            <p:ph idx="2" type="pic"/>
          </p:nvPr>
        </p:nvSpPr>
        <p:spPr>
          <a:xfrm>
            <a:off x="5183188" y="987425"/>
            <a:ext cx="6172200" cy="4873500"/>
          </a:xfrm>
          <a:prstGeom prst="rect">
            <a:avLst/>
          </a:prstGeom>
          <a:noFill/>
          <a:ln>
            <a:noFill/>
          </a:ln>
        </p:spPr>
      </p:sp>
      <p:sp>
        <p:nvSpPr>
          <p:cNvPr id="364" name="Google Shape;364;p63"/>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365" name="Google Shape;365;p6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6" name="Google Shape;366;p6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7" name="Google Shape;367;p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68" name="Shape 368"/>
        <p:cNvGrpSpPr/>
        <p:nvPr/>
      </p:nvGrpSpPr>
      <p:grpSpPr>
        <a:xfrm>
          <a:off x="0" y="0"/>
          <a:ext cx="0" cy="0"/>
          <a:chOff x="0" y="0"/>
          <a:chExt cx="0" cy="0"/>
        </a:xfrm>
      </p:grpSpPr>
      <p:sp>
        <p:nvSpPr>
          <p:cNvPr id="369" name="Google Shape;369;p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0" name="Google Shape;370;p64"/>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71" name="Google Shape;371;p6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2" name="Google Shape;372;p6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3" name="Google Shape;373;p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4" name="Shape 374"/>
        <p:cNvGrpSpPr/>
        <p:nvPr/>
      </p:nvGrpSpPr>
      <p:grpSpPr>
        <a:xfrm>
          <a:off x="0" y="0"/>
          <a:ext cx="0" cy="0"/>
          <a:chOff x="0" y="0"/>
          <a:chExt cx="0" cy="0"/>
        </a:xfrm>
      </p:grpSpPr>
      <p:sp>
        <p:nvSpPr>
          <p:cNvPr id="375" name="Google Shape;375;p65"/>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6" name="Google Shape;376;p65"/>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77" name="Google Shape;377;p6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8" name="Google Shape;378;p6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9" name="Google Shape;379;p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4" name="Shape 384"/>
        <p:cNvGrpSpPr/>
        <p:nvPr/>
      </p:nvGrpSpPr>
      <p:grpSpPr>
        <a:xfrm>
          <a:off x="0" y="0"/>
          <a:ext cx="0" cy="0"/>
          <a:chOff x="0" y="0"/>
          <a:chExt cx="0" cy="0"/>
        </a:xfrm>
      </p:grpSpPr>
      <p:sp>
        <p:nvSpPr>
          <p:cNvPr id="385" name="Google Shape;385;p67"/>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86" name="Google Shape;386;p67"/>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387" name="Google Shape;387;p6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8" name="Shape 388"/>
        <p:cNvGrpSpPr/>
        <p:nvPr/>
      </p:nvGrpSpPr>
      <p:grpSpPr>
        <a:xfrm>
          <a:off x="0" y="0"/>
          <a:ext cx="0" cy="0"/>
          <a:chOff x="0" y="0"/>
          <a:chExt cx="0" cy="0"/>
        </a:xfrm>
      </p:grpSpPr>
      <p:sp>
        <p:nvSpPr>
          <p:cNvPr id="389" name="Google Shape;389;p68"/>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90" name="Google Shape;390;p6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1" name="Shape 391"/>
        <p:cNvGrpSpPr/>
        <p:nvPr/>
      </p:nvGrpSpPr>
      <p:grpSpPr>
        <a:xfrm>
          <a:off x="0" y="0"/>
          <a:ext cx="0" cy="0"/>
          <a:chOff x="0" y="0"/>
          <a:chExt cx="0" cy="0"/>
        </a:xfrm>
      </p:grpSpPr>
      <p:sp>
        <p:nvSpPr>
          <p:cNvPr id="392" name="Google Shape;392;p6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93" name="Google Shape;393;p6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394" name="Google Shape;394;p6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5" name="Shape 395"/>
        <p:cNvGrpSpPr/>
        <p:nvPr/>
      </p:nvGrpSpPr>
      <p:grpSpPr>
        <a:xfrm>
          <a:off x="0" y="0"/>
          <a:ext cx="0" cy="0"/>
          <a:chOff x="0" y="0"/>
          <a:chExt cx="0" cy="0"/>
        </a:xfrm>
      </p:grpSpPr>
      <p:sp>
        <p:nvSpPr>
          <p:cNvPr id="396" name="Google Shape;396;p7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97" name="Google Shape;397;p70"/>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8" name="Google Shape;398;p70"/>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9" name="Google Shape;399;p7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7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02" name="Google Shape;402;p7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3" name="Shape 403"/>
        <p:cNvGrpSpPr/>
        <p:nvPr/>
      </p:nvGrpSpPr>
      <p:grpSpPr>
        <a:xfrm>
          <a:off x="0" y="0"/>
          <a:ext cx="0" cy="0"/>
          <a:chOff x="0" y="0"/>
          <a:chExt cx="0" cy="0"/>
        </a:xfrm>
      </p:grpSpPr>
      <p:sp>
        <p:nvSpPr>
          <p:cNvPr id="404" name="Google Shape;404;p72"/>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05" name="Google Shape;405;p72"/>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06" name="Google Shape;406;p7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yebrow, Title, text">
  <p:cSld name="CUSTOM_11_1_1">
    <p:spTree>
      <p:nvGrpSpPr>
        <p:cNvPr id="39" name="Shape 39"/>
        <p:cNvGrpSpPr/>
        <p:nvPr/>
      </p:nvGrpSpPr>
      <p:grpSpPr>
        <a:xfrm>
          <a:off x="0" y="0"/>
          <a:ext cx="0" cy="0"/>
          <a:chOff x="0" y="0"/>
          <a:chExt cx="0" cy="0"/>
        </a:xfrm>
      </p:grpSpPr>
      <p:sp>
        <p:nvSpPr>
          <p:cNvPr id="40" name="Google Shape;40;p8"/>
          <p:cNvSpPr txBox="1"/>
          <p:nvPr>
            <p:ph idx="1" type="subTitle"/>
          </p:nvPr>
        </p:nvSpPr>
        <p:spPr>
          <a:xfrm>
            <a:off x="463296" y="1706880"/>
            <a:ext cx="11159700" cy="3794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AutoNum type="arabicPeriod"/>
              <a:defRPr sz="1600"/>
            </a:lvl1pPr>
            <a:lvl2pPr lvl="1" algn="l">
              <a:lnSpc>
                <a:spcPct val="150000"/>
              </a:lnSpc>
              <a:spcBef>
                <a:spcPts val="2100"/>
              </a:spcBef>
              <a:spcAft>
                <a:spcPts val="0"/>
              </a:spcAft>
              <a:buClr>
                <a:srgbClr val="024427"/>
              </a:buClr>
              <a:buSzPts val="1600"/>
              <a:buAutoNum type="alphaLcPeriod"/>
              <a:defRPr sz="1600"/>
            </a:lvl2pPr>
            <a:lvl3pPr lvl="2" algn="l">
              <a:lnSpc>
                <a:spcPct val="150000"/>
              </a:lnSpc>
              <a:spcBef>
                <a:spcPts val="2100"/>
              </a:spcBef>
              <a:spcAft>
                <a:spcPts val="0"/>
              </a:spcAft>
              <a:buClr>
                <a:srgbClr val="024427"/>
              </a:buClr>
              <a:buSzPts val="1600"/>
              <a:buAutoNum type="romanLcPeriod"/>
              <a:defRPr sz="1600"/>
            </a:lvl3pPr>
            <a:lvl4pPr lvl="3" algn="l">
              <a:lnSpc>
                <a:spcPct val="150000"/>
              </a:lnSpc>
              <a:spcBef>
                <a:spcPts val="2100"/>
              </a:spcBef>
              <a:spcAft>
                <a:spcPts val="0"/>
              </a:spcAft>
              <a:buClr>
                <a:srgbClr val="024427"/>
              </a:buClr>
              <a:buSzPts val="1600"/>
              <a:buAutoNum type="arabicPeriod"/>
              <a:defRPr sz="1600"/>
            </a:lvl4pPr>
            <a:lvl5pPr lvl="4" algn="l">
              <a:lnSpc>
                <a:spcPct val="150000"/>
              </a:lnSpc>
              <a:spcBef>
                <a:spcPts val="2100"/>
              </a:spcBef>
              <a:spcAft>
                <a:spcPts val="0"/>
              </a:spcAft>
              <a:buClr>
                <a:srgbClr val="024427"/>
              </a:buClr>
              <a:buSzPts val="1600"/>
              <a:buAutoNum type="alphaLcPeriod"/>
              <a:defRPr sz="1600"/>
            </a:lvl5pPr>
            <a:lvl6pPr lvl="5" algn="l">
              <a:lnSpc>
                <a:spcPct val="150000"/>
              </a:lnSpc>
              <a:spcBef>
                <a:spcPts val="2100"/>
              </a:spcBef>
              <a:spcAft>
                <a:spcPts val="0"/>
              </a:spcAft>
              <a:buClr>
                <a:srgbClr val="024427"/>
              </a:buClr>
              <a:buSzPts val="1600"/>
              <a:buAutoNum type="romanLcPeriod"/>
              <a:defRPr sz="1600"/>
            </a:lvl6pPr>
            <a:lvl7pPr lvl="6" algn="l">
              <a:lnSpc>
                <a:spcPct val="150000"/>
              </a:lnSpc>
              <a:spcBef>
                <a:spcPts val="2100"/>
              </a:spcBef>
              <a:spcAft>
                <a:spcPts val="0"/>
              </a:spcAft>
              <a:buClr>
                <a:srgbClr val="024427"/>
              </a:buClr>
              <a:buSzPts val="1600"/>
              <a:buAutoNum type="arabicPeriod"/>
              <a:defRPr sz="1600"/>
            </a:lvl7pPr>
            <a:lvl8pPr lvl="7" algn="l">
              <a:lnSpc>
                <a:spcPct val="150000"/>
              </a:lnSpc>
              <a:spcBef>
                <a:spcPts val="2100"/>
              </a:spcBef>
              <a:spcAft>
                <a:spcPts val="0"/>
              </a:spcAft>
              <a:buClr>
                <a:srgbClr val="024427"/>
              </a:buClr>
              <a:buSzPts val="1600"/>
              <a:buAutoNum type="alphaLcPeriod"/>
              <a:defRPr sz="1600"/>
            </a:lvl8pPr>
            <a:lvl9pPr lvl="8" algn="l">
              <a:lnSpc>
                <a:spcPct val="150000"/>
              </a:lnSpc>
              <a:spcBef>
                <a:spcPts val="2100"/>
              </a:spcBef>
              <a:spcAft>
                <a:spcPts val="2100"/>
              </a:spcAft>
              <a:buClr>
                <a:srgbClr val="024427"/>
              </a:buClr>
              <a:buSzPts val="1600"/>
              <a:buAutoNum type="romanLcPeriod"/>
              <a:defRPr sz="1600"/>
            </a:lvl9pPr>
          </a:lstStyle>
          <a:p/>
        </p:txBody>
      </p:sp>
      <p:sp>
        <p:nvSpPr>
          <p:cNvPr id="41" name="Google Shape;41;p8"/>
          <p:cNvSpPr txBox="1"/>
          <p:nvPr>
            <p:ph type="title"/>
          </p:nvPr>
        </p:nvSpPr>
        <p:spPr>
          <a:xfrm>
            <a:off x="365767" y="671461"/>
            <a:ext cx="112632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Font typeface="Inter"/>
              <a:buNone/>
              <a:defRPr b="1" sz="3200">
                <a:latin typeface="Inter"/>
                <a:ea typeface="Inter"/>
                <a:cs typeface="Inter"/>
                <a:sym typeface="Inter"/>
              </a:defRPr>
            </a:lvl1pPr>
            <a:lvl2pPr lvl="1" algn="l">
              <a:lnSpc>
                <a:spcPct val="100000"/>
              </a:lnSpc>
              <a:spcBef>
                <a:spcPts val="0"/>
              </a:spcBef>
              <a:spcAft>
                <a:spcPts val="0"/>
              </a:spcAft>
              <a:buSzPts val="3700"/>
              <a:buFont typeface="Inter"/>
              <a:buNone/>
              <a:defRPr b="1">
                <a:latin typeface="Inter"/>
                <a:ea typeface="Inter"/>
                <a:cs typeface="Inter"/>
                <a:sym typeface="Inter"/>
              </a:defRPr>
            </a:lvl2pPr>
            <a:lvl3pPr lvl="2" algn="l">
              <a:lnSpc>
                <a:spcPct val="100000"/>
              </a:lnSpc>
              <a:spcBef>
                <a:spcPts val="0"/>
              </a:spcBef>
              <a:spcAft>
                <a:spcPts val="0"/>
              </a:spcAft>
              <a:buSzPts val="3700"/>
              <a:buFont typeface="Inter"/>
              <a:buNone/>
              <a:defRPr b="1">
                <a:latin typeface="Inter"/>
                <a:ea typeface="Inter"/>
                <a:cs typeface="Inter"/>
                <a:sym typeface="Inter"/>
              </a:defRPr>
            </a:lvl3pPr>
            <a:lvl4pPr lvl="3" algn="l">
              <a:lnSpc>
                <a:spcPct val="100000"/>
              </a:lnSpc>
              <a:spcBef>
                <a:spcPts val="0"/>
              </a:spcBef>
              <a:spcAft>
                <a:spcPts val="0"/>
              </a:spcAft>
              <a:buSzPts val="3700"/>
              <a:buFont typeface="Inter"/>
              <a:buNone/>
              <a:defRPr b="1">
                <a:latin typeface="Inter"/>
                <a:ea typeface="Inter"/>
                <a:cs typeface="Inter"/>
                <a:sym typeface="Inter"/>
              </a:defRPr>
            </a:lvl4pPr>
            <a:lvl5pPr lvl="4" algn="l">
              <a:lnSpc>
                <a:spcPct val="100000"/>
              </a:lnSpc>
              <a:spcBef>
                <a:spcPts val="0"/>
              </a:spcBef>
              <a:spcAft>
                <a:spcPts val="0"/>
              </a:spcAft>
              <a:buSzPts val="3700"/>
              <a:buFont typeface="Inter"/>
              <a:buNone/>
              <a:defRPr b="1">
                <a:latin typeface="Inter"/>
                <a:ea typeface="Inter"/>
                <a:cs typeface="Inter"/>
                <a:sym typeface="Inter"/>
              </a:defRPr>
            </a:lvl5pPr>
            <a:lvl6pPr lvl="5" algn="l">
              <a:lnSpc>
                <a:spcPct val="100000"/>
              </a:lnSpc>
              <a:spcBef>
                <a:spcPts val="0"/>
              </a:spcBef>
              <a:spcAft>
                <a:spcPts val="0"/>
              </a:spcAft>
              <a:buSzPts val="3700"/>
              <a:buFont typeface="Inter"/>
              <a:buNone/>
              <a:defRPr b="1">
                <a:latin typeface="Inter"/>
                <a:ea typeface="Inter"/>
                <a:cs typeface="Inter"/>
                <a:sym typeface="Inter"/>
              </a:defRPr>
            </a:lvl6pPr>
            <a:lvl7pPr lvl="6" algn="l">
              <a:lnSpc>
                <a:spcPct val="100000"/>
              </a:lnSpc>
              <a:spcBef>
                <a:spcPts val="0"/>
              </a:spcBef>
              <a:spcAft>
                <a:spcPts val="0"/>
              </a:spcAft>
              <a:buSzPts val="3700"/>
              <a:buFont typeface="Inter"/>
              <a:buNone/>
              <a:defRPr b="1">
                <a:latin typeface="Inter"/>
                <a:ea typeface="Inter"/>
                <a:cs typeface="Inter"/>
                <a:sym typeface="Inter"/>
              </a:defRPr>
            </a:lvl7pPr>
            <a:lvl8pPr lvl="7" algn="l">
              <a:lnSpc>
                <a:spcPct val="100000"/>
              </a:lnSpc>
              <a:spcBef>
                <a:spcPts val="0"/>
              </a:spcBef>
              <a:spcAft>
                <a:spcPts val="0"/>
              </a:spcAft>
              <a:buSzPts val="3700"/>
              <a:buFont typeface="Inter"/>
              <a:buNone/>
              <a:defRPr b="1">
                <a:latin typeface="Inter"/>
                <a:ea typeface="Inter"/>
                <a:cs typeface="Inter"/>
                <a:sym typeface="Inter"/>
              </a:defRPr>
            </a:lvl8pPr>
            <a:lvl9pPr lvl="8" algn="l">
              <a:lnSpc>
                <a:spcPct val="100000"/>
              </a:lnSpc>
              <a:spcBef>
                <a:spcPts val="0"/>
              </a:spcBef>
              <a:spcAft>
                <a:spcPts val="0"/>
              </a:spcAft>
              <a:buSzPts val="3700"/>
              <a:buFont typeface="Inter"/>
              <a:buNone/>
              <a:defRPr b="1">
                <a:latin typeface="Inter"/>
                <a:ea typeface="Inter"/>
                <a:cs typeface="Inter"/>
                <a:sym typeface="Inter"/>
              </a:defRPr>
            </a:lvl9pPr>
          </a:lstStyle>
          <a:p/>
        </p:txBody>
      </p:sp>
      <p:sp>
        <p:nvSpPr>
          <p:cNvPr id="42" name="Google Shape;42;p8"/>
          <p:cNvSpPr txBox="1"/>
          <p:nvPr>
            <p:ph idx="2" type="subTitle"/>
          </p:nvPr>
        </p:nvSpPr>
        <p:spPr>
          <a:xfrm>
            <a:off x="467360" y="365760"/>
            <a:ext cx="5136000" cy="49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2pPr>
            <a:lvl3pPr lvl="2"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3pPr>
            <a:lvl4pPr lvl="3"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4pPr>
            <a:lvl5pPr lvl="4"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5pPr>
            <a:lvl6pPr lvl="5"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6pPr>
            <a:lvl7pPr lvl="6"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7pPr>
            <a:lvl8pPr lvl="7"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8pPr>
            <a:lvl9pPr lvl="8"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9pPr>
          </a:lstStyle>
          <a:p/>
        </p:txBody>
      </p:sp>
      <p:sp>
        <p:nvSpPr>
          <p:cNvPr id="43" name="Google Shape;43;p8"/>
          <p:cNvSpPr/>
          <p:nvPr/>
        </p:nvSpPr>
        <p:spPr>
          <a:xfrm>
            <a:off x="498959" y="487367"/>
            <a:ext cx="26100" cy="183900"/>
          </a:xfrm>
          <a:prstGeom prst="roundRect">
            <a:avLst>
              <a:gd fmla="val 16667" name="adj"/>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0BEFF"/>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7" name="Shape 407"/>
        <p:cNvGrpSpPr/>
        <p:nvPr/>
      </p:nvGrpSpPr>
      <p:grpSpPr>
        <a:xfrm>
          <a:off x="0" y="0"/>
          <a:ext cx="0" cy="0"/>
          <a:chOff x="0" y="0"/>
          <a:chExt cx="0" cy="0"/>
        </a:xfrm>
      </p:grpSpPr>
      <p:sp>
        <p:nvSpPr>
          <p:cNvPr id="408" name="Google Shape;408;p73"/>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409" name="Google Shape;409;p7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0" name="Shape 410"/>
        <p:cNvGrpSpPr/>
        <p:nvPr/>
      </p:nvGrpSpPr>
      <p:grpSpPr>
        <a:xfrm>
          <a:off x="0" y="0"/>
          <a:ext cx="0" cy="0"/>
          <a:chOff x="0" y="0"/>
          <a:chExt cx="0" cy="0"/>
        </a:xfrm>
      </p:grpSpPr>
      <p:sp>
        <p:nvSpPr>
          <p:cNvPr id="411" name="Google Shape;411;p74"/>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p74"/>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413" name="Google Shape;413;p74"/>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4" name="Google Shape;414;p74"/>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15" name="Google Shape;415;p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6" name="Shape 416"/>
        <p:cNvGrpSpPr/>
        <p:nvPr/>
      </p:nvGrpSpPr>
      <p:grpSpPr>
        <a:xfrm>
          <a:off x="0" y="0"/>
          <a:ext cx="0" cy="0"/>
          <a:chOff x="0" y="0"/>
          <a:chExt cx="0" cy="0"/>
        </a:xfrm>
      </p:grpSpPr>
      <p:sp>
        <p:nvSpPr>
          <p:cNvPr id="417" name="Google Shape;417;p75"/>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418" name="Google Shape;418;p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9" name="Shape 419"/>
        <p:cNvGrpSpPr/>
        <p:nvPr/>
      </p:nvGrpSpPr>
      <p:grpSpPr>
        <a:xfrm>
          <a:off x="0" y="0"/>
          <a:ext cx="0" cy="0"/>
          <a:chOff x="0" y="0"/>
          <a:chExt cx="0" cy="0"/>
        </a:xfrm>
      </p:grpSpPr>
      <p:sp>
        <p:nvSpPr>
          <p:cNvPr id="420" name="Google Shape;420;p76"/>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21" name="Google Shape;421;p76"/>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22" name="Google Shape;422;p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3" name="Shape 423"/>
        <p:cNvGrpSpPr/>
        <p:nvPr/>
      </p:nvGrpSpPr>
      <p:grpSpPr>
        <a:xfrm>
          <a:off x="0" y="0"/>
          <a:ext cx="0" cy="0"/>
          <a:chOff x="0" y="0"/>
          <a:chExt cx="0" cy="0"/>
        </a:xfrm>
      </p:grpSpPr>
      <p:sp>
        <p:nvSpPr>
          <p:cNvPr id="424" name="Google Shape;424;p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 2 Headers &amp; 3 Sub Sections">
  <p:cSld name="TITLE_1">
    <p:spTree>
      <p:nvGrpSpPr>
        <p:cNvPr id="44" name="Shape 44"/>
        <p:cNvGrpSpPr/>
        <p:nvPr/>
      </p:nvGrpSpPr>
      <p:grpSpPr>
        <a:xfrm>
          <a:off x="0" y="0"/>
          <a:ext cx="0" cy="0"/>
          <a:chOff x="0" y="0"/>
          <a:chExt cx="0" cy="0"/>
        </a:xfrm>
      </p:grpSpPr>
      <p:sp>
        <p:nvSpPr>
          <p:cNvPr id="45" name="Google Shape;45;p9"/>
          <p:cNvSpPr txBox="1"/>
          <p:nvPr>
            <p:ph type="ctrTitle"/>
          </p:nvPr>
        </p:nvSpPr>
        <p:spPr>
          <a:xfrm>
            <a:off x="365760" y="851800"/>
            <a:ext cx="5136000" cy="304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900"/>
              <a:buFont typeface="Inter"/>
              <a:buNone/>
              <a:defRPr b="1" sz="2900">
                <a:latin typeface="Inter"/>
                <a:ea typeface="Inter"/>
                <a:cs typeface="Inter"/>
                <a:sym typeface="Inter"/>
              </a:defRPr>
            </a:lvl1pPr>
            <a:lvl2pPr lvl="1"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2pPr>
            <a:lvl3pPr lvl="2"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3pPr>
            <a:lvl4pPr lvl="3"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4pPr>
            <a:lvl5pPr lvl="4"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5pPr>
            <a:lvl6pPr lvl="5"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6pPr>
            <a:lvl7pPr lvl="6"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7pPr>
            <a:lvl8pPr lvl="7"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8pPr>
            <a:lvl9pPr lvl="8"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9pPr>
          </a:lstStyle>
          <a:p/>
        </p:txBody>
      </p:sp>
      <p:sp>
        <p:nvSpPr>
          <p:cNvPr id="46" name="Google Shape;46;p9"/>
          <p:cNvSpPr txBox="1"/>
          <p:nvPr>
            <p:ph idx="1" type="subTitle"/>
          </p:nvPr>
        </p:nvSpPr>
        <p:spPr>
          <a:xfrm>
            <a:off x="463296" y="365760"/>
            <a:ext cx="5136000" cy="49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47" name="Google Shape;47;p9"/>
          <p:cNvSpPr txBox="1"/>
          <p:nvPr>
            <p:ph idx="2" type="subTitle"/>
          </p:nvPr>
        </p:nvSpPr>
        <p:spPr>
          <a:xfrm>
            <a:off x="6305900" y="1020900"/>
            <a:ext cx="5187600" cy="11508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48" name="Google Shape;48;p9"/>
          <p:cNvSpPr txBox="1"/>
          <p:nvPr>
            <p:ph idx="3" type="subTitle"/>
          </p:nvPr>
        </p:nvSpPr>
        <p:spPr>
          <a:xfrm>
            <a:off x="6305900" y="632633"/>
            <a:ext cx="5136000" cy="48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49" name="Google Shape;49;p9"/>
          <p:cNvSpPr txBox="1"/>
          <p:nvPr>
            <p:ph idx="4" type="subTitle"/>
          </p:nvPr>
        </p:nvSpPr>
        <p:spPr>
          <a:xfrm>
            <a:off x="6305900" y="2763167"/>
            <a:ext cx="5187600" cy="11508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50" name="Google Shape;50;p9"/>
          <p:cNvSpPr txBox="1"/>
          <p:nvPr>
            <p:ph idx="5" type="subTitle"/>
          </p:nvPr>
        </p:nvSpPr>
        <p:spPr>
          <a:xfrm>
            <a:off x="6305900" y="2374900"/>
            <a:ext cx="5136000" cy="48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51" name="Google Shape;51;p9"/>
          <p:cNvSpPr txBox="1"/>
          <p:nvPr>
            <p:ph idx="6" type="subTitle"/>
          </p:nvPr>
        </p:nvSpPr>
        <p:spPr>
          <a:xfrm>
            <a:off x="6305900" y="4505433"/>
            <a:ext cx="5187600" cy="11508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SzPts val="1300"/>
              <a:buNone/>
              <a:defRPr sz="1300"/>
            </a:lvl1pPr>
            <a:lvl2pPr lvl="1" algn="l">
              <a:lnSpc>
                <a:spcPct val="150000"/>
              </a:lnSpc>
              <a:spcBef>
                <a:spcPts val="2100"/>
              </a:spcBef>
              <a:spcAft>
                <a:spcPts val="0"/>
              </a:spcAft>
              <a:buSzPts val="1300"/>
              <a:buNone/>
              <a:defRPr sz="1300"/>
            </a:lvl2pPr>
            <a:lvl3pPr lvl="2" algn="l">
              <a:lnSpc>
                <a:spcPct val="150000"/>
              </a:lnSpc>
              <a:spcBef>
                <a:spcPts val="2100"/>
              </a:spcBef>
              <a:spcAft>
                <a:spcPts val="0"/>
              </a:spcAft>
              <a:buSzPts val="1300"/>
              <a:buNone/>
              <a:defRPr sz="1300"/>
            </a:lvl3pPr>
            <a:lvl4pPr lvl="3" algn="l">
              <a:lnSpc>
                <a:spcPct val="150000"/>
              </a:lnSpc>
              <a:spcBef>
                <a:spcPts val="2100"/>
              </a:spcBef>
              <a:spcAft>
                <a:spcPts val="0"/>
              </a:spcAft>
              <a:buSzPts val="1300"/>
              <a:buNone/>
              <a:defRPr sz="1300"/>
            </a:lvl4pPr>
            <a:lvl5pPr lvl="4" algn="l">
              <a:lnSpc>
                <a:spcPct val="150000"/>
              </a:lnSpc>
              <a:spcBef>
                <a:spcPts val="2100"/>
              </a:spcBef>
              <a:spcAft>
                <a:spcPts val="0"/>
              </a:spcAft>
              <a:buSzPts val="1300"/>
              <a:buNone/>
              <a:defRPr sz="1300"/>
            </a:lvl5pPr>
            <a:lvl6pPr lvl="5" algn="l">
              <a:lnSpc>
                <a:spcPct val="150000"/>
              </a:lnSpc>
              <a:spcBef>
                <a:spcPts val="2100"/>
              </a:spcBef>
              <a:spcAft>
                <a:spcPts val="0"/>
              </a:spcAft>
              <a:buSzPts val="1300"/>
              <a:buNone/>
              <a:defRPr sz="1300"/>
            </a:lvl6pPr>
            <a:lvl7pPr lvl="6" algn="l">
              <a:lnSpc>
                <a:spcPct val="150000"/>
              </a:lnSpc>
              <a:spcBef>
                <a:spcPts val="2100"/>
              </a:spcBef>
              <a:spcAft>
                <a:spcPts val="0"/>
              </a:spcAft>
              <a:buSzPts val="1300"/>
              <a:buNone/>
              <a:defRPr sz="1300"/>
            </a:lvl7pPr>
            <a:lvl8pPr lvl="7" algn="l">
              <a:lnSpc>
                <a:spcPct val="150000"/>
              </a:lnSpc>
              <a:spcBef>
                <a:spcPts val="2100"/>
              </a:spcBef>
              <a:spcAft>
                <a:spcPts val="0"/>
              </a:spcAft>
              <a:buSzPts val="1300"/>
              <a:buNone/>
              <a:defRPr sz="1300"/>
            </a:lvl8pPr>
            <a:lvl9pPr lvl="8" algn="l">
              <a:lnSpc>
                <a:spcPct val="150000"/>
              </a:lnSpc>
              <a:spcBef>
                <a:spcPts val="2100"/>
              </a:spcBef>
              <a:spcAft>
                <a:spcPts val="2100"/>
              </a:spcAft>
              <a:buSzPts val="1300"/>
              <a:buNone/>
              <a:defRPr sz="1300"/>
            </a:lvl9pPr>
          </a:lstStyle>
          <a:p/>
        </p:txBody>
      </p:sp>
      <p:sp>
        <p:nvSpPr>
          <p:cNvPr id="52" name="Google Shape;52;p9"/>
          <p:cNvSpPr txBox="1"/>
          <p:nvPr>
            <p:ph idx="7" type="subTitle"/>
          </p:nvPr>
        </p:nvSpPr>
        <p:spPr>
          <a:xfrm>
            <a:off x="6305900" y="4117167"/>
            <a:ext cx="5136000" cy="487500"/>
          </a:xfrm>
          <a:prstGeom prst="rect">
            <a:avLst/>
          </a:prstGeom>
          <a:noFill/>
          <a:ln>
            <a:noFill/>
          </a:ln>
        </p:spPr>
        <p:txBody>
          <a:bodyPr anchorCtr="0" anchor="t" bIns="121900" lIns="121900" spcFirstLastPara="1" rIns="121900" wrap="square" tIns="121900">
            <a:noAutofit/>
          </a:bodyPr>
          <a:lstStyle>
            <a:lvl1pPr lvl="0" algn="l">
              <a:lnSpc>
                <a:spcPct val="150000"/>
              </a:lnSpc>
              <a:spcBef>
                <a:spcPts val="0"/>
              </a:spcBef>
              <a:spcAft>
                <a:spcPts val="0"/>
              </a:spcAft>
              <a:buClr>
                <a:schemeClr val="dk1"/>
              </a:buClr>
              <a:buSzPts val="1300"/>
              <a:buNone/>
              <a:defRPr b="1" sz="1300">
                <a:solidFill>
                  <a:schemeClr val="dk1"/>
                </a:solidFill>
              </a:defRPr>
            </a:lvl1pPr>
            <a:lvl2pPr lvl="1" algn="l">
              <a:lnSpc>
                <a:spcPct val="150000"/>
              </a:lnSpc>
              <a:spcBef>
                <a:spcPts val="2100"/>
              </a:spcBef>
              <a:spcAft>
                <a:spcPts val="0"/>
              </a:spcAft>
              <a:buClr>
                <a:schemeClr val="dk1"/>
              </a:buClr>
              <a:buSzPts val="1300"/>
              <a:buNone/>
              <a:defRPr b="1" sz="1300">
                <a:solidFill>
                  <a:schemeClr val="dk1"/>
                </a:solidFill>
              </a:defRPr>
            </a:lvl2pPr>
            <a:lvl3pPr lvl="2" algn="l">
              <a:lnSpc>
                <a:spcPct val="150000"/>
              </a:lnSpc>
              <a:spcBef>
                <a:spcPts val="2100"/>
              </a:spcBef>
              <a:spcAft>
                <a:spcPts val="0"/>
              </a:spcAft>
              <a:buClr>
                <a:schemeClr val="dk1"/>
              </a:buClr>
              <a:buSzPts val="1300"/>
              <a:buNone/>
              <a:defRPr b="1" sz="1300">
                <a:solidFill>
                  <a:schemeClr val="dk1"/>
                </a:solidFill>
              </a:defRPr>
            </a:lvl3pPr>
            <a:lvl4pPr lvl="3" algn="l">
              <a:lnSpc>
                <a:spcPct val="150000"/>
              </a:lnSpc>
              <a:spcBef>
                <a:spcPts val="2100"/>
              </a:spcBef>
              <a:spcAft>
                <a:spcPts val="0"/>
              </a:spcAft>
              <a:buClr>
                <a:schemeClr val="dk1"/>
              </a:buClr>
              <a:buSzPts val="1300"/>
              <a:buNone/>
              <a:defRPr b="1" sz="1300">
                <a:solidFill>
                  <a:schemeClr val="dk1"/>
                </a:solidFill>
              </a:defRPr>
            </a:lvl4pPr>
            <a:lvl5pPr lvl="4" algn="l">
              <a:lnSpc>
                <a:spcPct val="150000"/>
              </a:lnSpc>
              <a:spcBef>
                <a:spcPts val="2100"/>
              </a:spcBef>
              <a:spcAft>
                <a:spcPts val="0"/>
              </a:spcAft>
              <a:buClr>
                <a:schemeClr val="dk1"/>
              </a:buClr>
              <a:buSzPts val="1300"/>
              <a:buNone/>
              <a:defRPr b="1" sz="1300">
                <a:solidFill>
                  <a:schemeClr val="dk1"/>
                </a:solidFill>
              </a:defRPr>
            </a:lvl5pPr>
            <a:lvl6pPr lvl="5" algn="l">
              <a:lnSpc>
                <a:spcPct val="150000"/>
              </a:lnSpc>
              <a:spcBef>
                <a:spcPts val="2100"/>
              </a:spcBef>
              <a:spcAft>
                <a:spcPts val="0"/>
              </a:spcAft>
              <a:buClr>
                <a:schemeClr val="dk1"/>
              </a:buClr>
              <a:buSzPts val="1300"/>
              <a:buNone/>
              <a:defRPr b="1" sz="1300">
                <a:solidFill>
                  <a:schemeClr val="dk1"/>
                </a:solidFill>
              </a:defRPr>
            </a:lvl6pPr>
            <a:lvl7pPr lvl="6" algn="l">
              <a:lnSpc>
                <a:spcPct val="150000"/>
              </a:lnSpc>
              <a:spcBef>
                <a:spcPts val="2100"/>
              </a:spcBef>
              <a:spcAft>
                <a:spcPts val="0"/>
              </a:spcAft>
              <a:buClr>
                <a:schemeClr val="dk1"/>
              </a:buClr>
              <a:buSzPts val="1300"/>
              <a:buNone/>
              <a:defRPr b="1" sz="1300">
                <a:solidFill>
                  <a:schemeClr val="dk1"/>
                </a:solidFill>
              </a:defRPr>
            </a:lvl7pPr>
            <a:lvl8pPr lvl="7" algn="l">
              <a:lnSpc>
                <a:spcPct val="150000"/>
              </a:lnSpc>
              <a:spcBef>
                <a:spcPts val="2100"/>
              </a:spcBef>
              <a:spcAft>
                <a:spcPts val="0"/>
              </a:spcAft>
              <a:buClr>
                <a:schemeClr val="dk1"/>
              </a:buClr>
              <a:buSzPts val="1300"/>
              <a:buNone/>
              <a:defRPr b="1" sz="1300">
                <a:solidFill>
                  <a:schemeClr val="dk1"/>
                </a:solidFill>
              </a:defRPr>
            </a:lvl8pPr>
            <a:lvl9pPr lvl="8" algn="l">
              <a:lnSpc>
                <a:spcPct val="150000"/>
              </a:lnSpc>
              <a:spcBef>
                <a:spcPts val="2100"/>
              </a:spcBef>
              <a:spcAft>
                <a:spcPts val="2100"/>
              </a:spcAft>
              <a:buClr>
                <a:schemeClr val="dk1"/>
              </a:buClr>
              <a:buSzPts val="1300"/>
              <a:buNone/>
              <a:defRPr b="1" sz="1300">
                <a:solidFill>
                  <a:schemeClr val="dk1"/>
                </a:solidFill>
              </a:defRPr>
            </a:lvl9pPr>
          </a:lstStyle>
          <a:p/>
        </p:txBody>
      </p:sp>
      <p:sp>
        <p:nvSpPr>
          <p:cNvPr id="53" name="Google Shape;53;p9"/>
          <p:cNvSpPr/>
          <p:nvPr/>
        </p:nvSpPr>
        <p:spPr>
          <a:xfrm>
            <a:off x="498959" y="487367"/>
            <a:ext cx="26100" cy="183900"/>
          </a:xfrm>
          <a:prstGeom prst="roundRect">
            <a:avLst>
              <a:gd fmla="val 16667" name="adj"/>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0BE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st">
  <p:cSld name="TITLE_1_2">
    <p:spTree>
      <p:nvGrpSpPr>
        <p:cNvPr id="54" name="Shape 54"/>
        <p:cNvGrpSpPr/>
        <p:nvPr/>
      </p:nvGrpSpPr>
      <p:grpSpPr>
        <a:xfrm>
          <a:off x="0" y="0"/>
          <a:ext cx="0" cy="0"/>
          <a:chOff x="0" y="0"/>
          <a:chExt cx="0" cy="0"/>
        </a:xfrm>
      </p:grpSpPr>
      <p:sp>
        <p:nvSpPr>
          <p:cNvPr id="55" name="Google Shape;55;p10"/>
          <p:cNvSpPr txBox="1"/>
          <p:nvPr>
            <p:ph type="ctrTitle"/>
          </p:nvPr>
        </p:nvSpPr>
        <p:spPr>
          <a:xfrm>
            <a:off x="365760" y="851800"/>
            <a:ext cx="9096900" cy="304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900"/>
              <a:buFont typeface="Inter"/>
              <a:buNone/>
              <a:defRPr b="1" sz="2900">
                <a:latin typeface="Inter"/>
                <a:ea typeface="Inter"/>
                <a:cs typeface="Inter"/>
                <a:sym typeface="Inter"/>
              </a:defRPr>
            </a:lvl1pPr>
            <a:lvl2pPr lvl="1"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2pPr>
            <a:lvl3pPr lvl="2"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3pPr>
            <a:lvl4pPr lvl="3"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4pPr>
            <a:lvl5pPr lvl="4"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5pPr>
            <a:lvl6pPr lvl="5"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6pPr>
            <a:lvl7pPr lvl="6"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7pPr>
            <a:lvl8pPr lvl="7"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8pPr>
            <a:lvl9pPr lvl="8" algn="l">
              <a:lnSpc>
                <a:spcPct val="100000"/>
              </a:lnSpc>
              <a:spcBef>
                <a:spcPts val="0"/>
              </a:spcBef>
              <a:spcAft>
                <a:spcPts val="0"/>
              </a:spcAft>
              <a:buClr>
                <a:srgbClr val="191919"/>
              </a:buClr>
              <a:buSzPts val="3200"/>
              <a:buFont typeface="Inter"/>
              <a:buNone/>
              <a:defRPr b="1" sz="3200">
                <a:solidFill>
                  <a:srgbClr val="191919"/>
                </a:solidFill>
                <a:latin typeface="Inter"/>
                <a:ea typeface="Inter"/>
                <a:cs typeface="Inter"/>
                <a:sym typeface="Inter"/>
              </a:defRPr>
            </a:lvl9pPr>
          </a:lstStyle>
          <a:p/>
        </p:txBody>
      </p:sp>
      <p:sp>
        <p:nvSpPr>
          <p:cNvPr id="56" name="Google Shape;56;p10"/>
          <p:cNvSpPr txBox="1"/>
          <p:nvPr>
            <p:ph idx="1" type="body"/>
          </p:nvPr>
        </p:nvSpPr>
        <p:spPr>
          <a:xfrm>
            <a:off x="365760" y="2172867"/>
            <a:ext cx="11168700" cy="45552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Clr>
                <a:schemeClr val="dk1"/>
              </a:buClr>
              <a:buSzPts val="1600"/>
              <a:buFont typeface="Roboto Mono"/>
              <a:buAutoNum type="arabicPeriod"/>
              <a:defRPr sz="1600">
                <a:solidFill>
                  <a:schemeClr val="dk1"/>
                </a:solidFill>
                <a:latin typeface="Inter"/>
                <a:ea typeface="Inter"/>
                <a:cs typeface="Inter"/>
                <a:sym typeface="Inter"/>
              </a:defRPr>
            </a:lvl1pPr>
            <a:lvl2pPr indent="-330200" lvl="1" marL="9144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2pPr>
            <a:lvl3pPr indent="-330200" lvl="2" marL="13716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3pPr>
            <a:lvl4pPr indent="-330200" lvl="3" marL="18288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4pPr>
            <a:lvl5pPr indent="-330200" lvl="4" marL="22860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5pPr>
            <a:lvl6pPr indent="-330200" lvl="5" marL="2743200" algn="l">
              <a:lnSpc>
                <a:spcPct val="115000"/>
              </a:lnSpc>
              <a:spcBef>
                <a:spcPts val="2100"/>
              </a:spcBef>
              <a:spcAft>
                <a:spcPts val="0"/>
              </a:spcAft>
              <a:buClr>
                <a:schemeClr val="dk1"/>
              </a:buClr>
              <a:buSzPts val="1600"/>
              <a:buFont typeface="Roboto Mono"/>
              <a:buChar char="○"/>
              <a:defRPr sz="1600">
                <a:solidFill>
                  <a:schemeClr val="dk1"/>
                </a:solidFill>
                <a:latin typeface="Inter"/>
                <a:ea typeface="Inter"/>
                <a:cs typeface="Inter"/>
                <a:sym typeface="Inter"/>
              </a:defRPr>
            </a:lvl6pPr>
            <a:lvl7pPr indent="-330200" lvl="6" marL="32004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7pPr>
            <a:lvl8pPr indent="-330200" lvl="7" marL="3657600" algn="l">
              <a:lnSpc>
                <a:spcPct val="115000"/>
              </a:lnSpc>
              <a:spcBef>
                <a:spcPts val="2100"/>
              </a:spcBef>
              <a:spcAft>
                <a:spcPts val="0"/>
              </a:spcAft>
              <a:buClr>
                <a:schemeClr val="dk1"/>
              </a:buClr>
              <a:buSzPts val="1600"/>
              <a:buChar char="○"/>
              <a:defRPr sz="1600">
                <a:solidFill>
                  <a:schemeClr val="dk1"/>
                </a:solidFill>
                <a:latin typeface="Inter"/>
                <a:ea typeface="Inter"/>
                <a:cs typeface="Inter"/>
                <a:sym typeface="Inter"/>
              </a:defRPr>
            </a:lvl8pPr>
            <a:lvl9pPr indent="-330200" lvl="8" marL="4114800" algn="l">
              <a:lnSpc>
                <a:spcPct val="115000"/>
              </a:lnSpc>
              <a:spcBef>
                <a:spcPts val="2100"/>
              </a:spcBef>
              <a:spcAft>
                <a:spcPts val="2100"/>
              </a:spcAft>
              <a:buClr>
                <a:schemeClr val="dk1"/>
              </a:buClr>
              <a:buSzPts val="1600"/>
              <a:buChar char="○"/>
              <a:defRPr sz="1600">
                <a:solidFill>
                  <a:schemeClr val="dk1"/>
                </a:solidFill>
                <a:latin typeface="Inter"/>
                <a:ea typeface="Inter"/>
                <a:cs typeface="Inter"/>
                <a:sym typeface="Inter"/>
              </a:defRPr>
            </a:lvl9pPr>
          </a:lstStyle>
          <a:p/>
        </p:txBody>
      </p:sp>
      <p:sp>
        <p:nvSpPr>
          <p:cNvPr id="57" name="Google Shape;57;p10"/>
          <p:cNvSpPr txBox="1"/>
          <p:nvPr>
            <p:ph idx="2" type="subTitle"/>
          </p:nvPr>
        </p:nvSpPr>
        <p:spPr>
          <a:xfrm>
            <a:off x="467360" y="365760"/>
            <a:ext cx="5136000" cy="49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2pPr>
            <a:lvl3pPr lvl="2"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3pPr>
            <a:lvl4pPr lvl="3"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4pPr>
            <a:lvl5pPr lvl="4"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5pPr>
            <a:lvl6pPr lvl="5"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6pPr>
            <a:lvl7pPr lvl="6"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7pPr>
            <a:lvl8pPr lvl="7"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8pPr>
            <a:lvl9pPr lvl="8" algn="l">
              <a:lnSpc>
                <a:spcPct val="100000"/>
              </a:lnSpc>
              <a:spcBef>
                <a:spcPts val="0"/>
              </a:spcBef>
              <a:spcAft>
                <a:spcPts val="0"/>
              </a:spcAft>
              <a:buClr>
                <a:schemeClr val="dk1"/>
              </a:buClr>
              <a:buSzPts val="2000"/>
              <a:buFont typeface="Inter Thin"/>
              <a:buNone/>
              <a:defRPr sz="2000">
                <a:solidFill>
                  <a:schemeClr val="dk1"/>
                </a:solidFill>
                <a:highlight>
                  <a:srgbClr val="EFEFEF"/>
                </a:highlight>
                <a:latin typeface="Inter Thin"/>
                <a:ea typeface="Inter Thin"/>
                <a:cs typeface="Inter Thin"/>
                <a:sym typeface="Inter Thin"/>
              </a:defRPr>
            </a:lvl9pPr>
          </a:lstStyle>
          <a:p/>
        </p:txBody>
      </p:sp>
      <p:sp>
        <p:nvSpPr>
          <p:cNvPr id="58" name="Google Shape;58;p10"/>
          <p:cNvSpPr/>
          <p:nvPr/>
        </p:nvSpPr>
        <p:spPr>
          <a:xfrm>
            <a:off x="498959" y="487367"/>
            <a:ext cx="26100" cy="183900"/>
          </a:xfrm>
          <a:prstGeom prst="roundRect">
            <a:avLst>
              <a:gd fmla="val 16667" name="adj"/>
            </a:avLst>
          </a:prstGeom>
          <a:solidFill>
            <a:srgbClr val="20B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0BE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54" Type="http://schemas.openxmlformats.org/officeDocument/2006/relationships/theme" Target="../theme/theme4.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Inter Light"/>
              <a:buNone/>
              <a:defRPr b="0" i="0" sz="3700" u="none" cap="none" strike="noStrike">
                <a:solidFill>
                  <a:schemeClr val="dk1"/>
                </a:solidFill>
                <a:latin typeface="Inter Light"/>
                <a:ea typeface="Inter Light"/>
                <a:cs typeface="Inter Light"/>
                <a:sym typeface="Inter Light"/>
              </a:defRPr>
            </a:lvl1pPr>
            <a:lvl2pPr lvl="1" marR="0" rtl="0" algn="l">
              <a:lnSpc>
                <a:spcPct val="100000"/>
              </a:lnSpc>
              <a:spcBef>
                <a:spcPts val="0"/>
              </a:spcBef>
              <a:spcAft>
                <a:spcPts val="0"/>
              </a:spcAft>
              <a:buClr>
                <a:schemeClr val="dk1"/>
              </a:buClr>
              <a:buSzPts val="3700"/>
              <a:buFont typeface="Inter Light"/>
              <a:buNone/>
              <a:defRPr b="0" i="0" sz="3700" u="none" cap="none" strike="noStrike">
                <a:solidFill>
                  <a:schemeClr val="dk1"/>
                </a:solidFill>
                <a:latin typeface="Inter Light"/>
                <a:ea typeface="Inter Light"/>
                <a:cs typeface="Inter Light"/>
                <a:sym typeface="Inter Light"/>
              </a:defRPr>
            </a:lvl2pPr>
            <a:lvl3pPr lvl="2" marR="0" rtl="0" algn="l">
              <a:lnSpc>
                <a:spcPct val="100000"/>
              </a:lnSpc>
              <a:spcBef>
                <a:spcPts val="0"/>
              </a:spcBef>
              <a:spcAft>
                <a:spcPts val="0"/>
              </a:spcAft>
              <a:buClr>
                <a:schemeClr val="dk1"/>
              </a:buClr>
              <a:buSzPts val="3700"/>
              <a:buFont typeface="Inter Light"/>
              <a:buNone/>
              <a:defRPr b="0" i="0" sz="3700" u="none" cap="none" strike="noStrike">
                <a:solidFill>
                  <a:schemeClr val="dk1"/>
                </a:solidFill>
                <a:latin typeface="Inter Light"/>
                <a:ea typeface="Inter Light"/>
                <a:cs typeface="Inter Light"/>
                <a:sym typeface="Inter Light"/>
              </a:defRPr>
            </a:lvl3pPr>
            <a:lvl4pPr lvl="3" marR="0" rtl="0" algn="l">
              <a:lnSpc>
                <a:spcPct val="100000"/>
              </a:lnSpc>
              <a:spcBef>
                <a:spcPts val="0"/>
              </a:spcBef>
              <a:spcAft>
                <a:spcPts val="0"/>
              </a:spcAft>
              <a:buClr>
                <a:schemeClr val="dk1"/>
              </a:buClr>
              <a:buSzPts val="3700"/>
              <a:buFont typeface="Inter Light"/>
              <a:buNone/>
              <a:defRPr b="0" i="0" sz="3700" u="none" cap="none" strike="noStrike">
                <a:solidFill>
                  <a:schemeClr val="dk1"/>
                </a:solidFill>
                <a:latin typeface="Inter Light"/>
                <a:ea typeface="Inter Light"/>
                <a:cs typeface="Inter Light"/>
                <a:sym typeface="Inter Light"/>
              </a:defRPr>
            </a:lvl4pPr>
            <a:lvl5pPr lvl="4" marR="0" rtl="0" algn="l">
              <a:lnSpc>
                <a:spcPct val="100000"/>
              </a:lnSpc>
              <a:spcBef>
                <a:spcPts val="0"/>
              </a:spcBef>
              <a:spcAft>
                <a:spcPts val="0"/>
              </a:spcAft>
              <a:buClr>
                <a:schemeClr val="dk1"/>
              </a:buClr>
              <a:buSzPts val="3700"/>
              <a:buFont typeface="Inter Light"/>
              <a:buNone/>
              <a:defRPr b="0" i="0" sz="3700" u="none" cap="none" strike="noStrike">
                <a:solidFill>
                  <a:schemeClr val="dk1"/>
                </a:solidFill>
                <a:latin typeface="Inter Light"/>
                <a:ea typeface="Inter Light"/>
                <a:cs typeface="Inter Light"/>
                <a:sym typeface="Inter Light"/>
              </a:defRPr>
            </a:lvl5pPr>
            <a:lvl6pPr lvl="5" marR="0" rtl="0" algn="l">
              <a:lnSpc>
                <a:spcPct val="100000"/>
              </a:lnSpc>
              <a:spcBef>
                <a:spcPts val="0"/>
              </a:spcBef>
              <a:spcAft>
                <a:spcPts val="0"/>
              </a:spcAft>
              <a:buClr>
                <a:schemeClr val="dk1"/>
              </a:buClr>
              <a:buSzPts val="3700"/>
              <a:buFont typeface="Inter Light"/>
              <a:buNone/>
              <a:defRPr b="0" i="0" sz="3700" u="none" cap="none" strike="noStrike">
                <a:solidFill>
                  <a:schemeClr val="dk1"/>
                </a:solidFill>
                <a:latin typeface="Inter Light"/>
                <a:ea typeface="Inter Light"/>
                <a:cs typeface="Inter Light"/>
                <a:sym typeface="Inter Light"/>
              </a:defRPr>
            </a:lvl6pPr>
            <a:lvl7pPr lvl="6" marR="0" rtl="0" algn="l">
              <a:lnSpc>
                <a:spcPct val="100000"/>
              </a:lnSpc>
              <a:spcBef>
                <a:spcPts val="0"/>
              </a:spcBef>
              <a:spcAft>
                <a:spcPts val="0"/>
              </a:spcAft>
              <a:buClr>
                <a:schemeClr val="dk1"/>
              </a:buClr>
              <a:buSzPts val="3700"/>
              <a:buFont typeface="Inter Light"/>
              <a:buNone/>
              <a:defRPr b="0" i="0" sz="3700" u="none" cap="none" strike="noStrike">
                <a:solidFill>
                  <a:schemeClr val="dk1"/>
                </a:solidFill>
                <a:latin typeface="Inter Light"/>
                <a:ea typeface="Inter Light"/>
                <a:cs typeface="Inter Light"/>
                <a:sym typeface="Inter Light"/>
              </a:defRPr>
            </a:lvl7pPr>
            <a:lvl8pPr lvl="7" marR="0" rtl="0" algn="l">
              <a:lnSpc>
                <a:spcPct val="100000"/>
              </a:lnSpc>
              <a:spcBef>
                <a:spcPts val="0"/>
              </a:spcBef>
              <a:spcAft>
                <a:spcPts val="0"/>
              </a:spcAft>
              <a:buClr>
                <a:schemeClr val="dk1"/>
              </a:buClr>
              <a:buSzPts val="3700"/>
              <a:buFont typeface="Inter Light"/>
              <a:buNone/>
              <a:defRPr b="0" i="0" sz="3700" u="none" cap="none" strike="noStrike">
                <a:solidFill>
                  <a:schemeClr val="dk1"/>
                </a:solidFill>
                <a:latin typeface="Inter Light"/>
                <a:ea typeface="Inter Light"/>
                <a:cs typeface="Inter Light"/>
                <a:sym typeface="Inter Light"/>
              </a:defRPr>
            </a:lvl8pPr>
            <a:lvl9pPr lvl="8" marR="0" rtl="0" algn="l">
              <a:lnSpc>
                <a:spcPct val="100000"/>
              </a:lnSpc>
              <a:spcBef>
                <a:spcPts val="0"/>
              </a:spcBef>
              <a:spcAft>
                <a:spcPts val="0"/>
              </a:spcAft>
              <a:buClr>
                <a:schemeClr val="dk1"/>
              </a:buClr>
              <a:buSzPts val="3700"/>
              <a:buFont typeface="Inter Light"/>
              <a:buNone/>
              <a:defRPr b="0" i="0" sz="3700" u="none" cap="none" strike="noStrike">
                <a:solidFill>
                  <a:schemeClr val="dk1"/>
                </a:solidFill>
                <a:latin typeface="Inter Light"/>
                <a:ea typeface="Inter Light"/>
                <a:cs typeface="Inter Light"/>
                <a:sym typeface="Inter Light"/>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0200" lvl="0" marL="457200" marR="0" rtl="0" algn="l">
              <a:lnSpc>
                <a:spcPct val="150000"/>
              </a:lnSpc>
              <a:spcBef>
                <a:spcPts val="0"/>
              </a:spcBef>
              <a:spcAft>
                <a:spcPts val="0"/>
              </a:spcAft>
              <a:buClr>
                <a:schemeClr val="lt2"/>
              </a:buClr>
              <a:buSzPts val="1600"/>
              <a:buFont typeface="Inter"/>
              <a:buChar char="●"/>
              <a:defRPr b="0" i="0" sz="1600" u="none" cap="none" strike="noStrike">
                <a:solidFill>
                  <a:schemeClr val="lt2"/>
                </a:solidFill>
                <a:latin typeface="Inter"/>
                <a:ea typeface="Inter"/>
                <a:cs typeface="Inter"/>
                <a:sym typeface="Inter"/>
              </a:defRPr>
            </a:lvl1pPr>
            <a:lvl2pPr indent="-330200" lvl="1" marL="914400" marR="0" rtl="0" algn="l">
              <a:lnSpc>
                <a:spcPct val="150000"/>
              </a:lnSpc>
              <a:spcBef>
                <a:spcPts val="2100"/>
              </a:spcBef>
              <a:spcAft>
                <a:spcPts val="0"/>
              </a:spcAft>
              <a:buClr>
                <a:schemeClr val="lt2"/>
              </a:buClr>
              <a:buSzPts val="1600"/>
              <a:buFont typeface="Inter"/>
              <a:buChar char="○"/>
              <a:defRPr b="0" i="0" sz="1600" u="none" cap="none" strike="noStrike">
                <a:solidFill>
                  <a:schemeClr val="lt2"/>
                </a:solidFill>
                <a:latin typeface="Inter"/>
                <a:ea typeface="Inter"/>
                <a:cs typeface="Inter"/>
                <a:sym typeface="Inter"/>
              </a:defRPr>
            </a:lvl2pPr>
            <a:lvl3pPr indent="-330200" lvl="2" marL="1371600" marR="0" rtl="0" algn="l">
              <a:lnSpc>
                <a:spcPct val="150000"/>
              </a:lnSpc>
              <a:spcBef>
                <a:spcPts val="2100"/>
              </a:spcBef>
              <a:spcAft>
                <a:spcPts val="0"/>
              </a:spcAft>
              <a:buClr>
                <a:schemeClr val="lt2"/>
              </a:buClr>
              <a:buSzPts val="1600"/>
              <a:buFont typeface="Inter"/>
              <a:buChar char="■"/>
              <a:defRPr b="0" i="0" sz="1600" u="none" cap="none" strike="noStrike">
                <a:solidFill>
                  <a:schemeClr val="lt2"/>
                </a:solidFill>
                <a:latin typeface="Inter"/>
                <a:ea typeface="Inter"/>
                <a:cs typeface="Inter"/>
                <a:sym typeface="Inter"/>
              </a:defRPr>
            </a:lvl3pPr>
            <a:lvl4pPr indent="-330200" lvl="3" marL="1828800" marR="0" rtl="0" algn="l">
              <a:lnSpc>
                <a:spcPct val="150000"/>
              </a:lnSpc>
              <a:spcBef>
                <a:spcPts val="2100"/>
              </a:spcBef>
              <a:spcAft>
                <a:spcPts val="0"/>
              </a:spcAft>
              <a:buClr>
                <a:schemeClr val="lt2"/>
              </a:buClr>
              <a:buSzPts val="1600"/>
              <a:buFont typeface="Inter"/>
              <a:buChar char="●"/>
              <a:defRPr b="0" i="0" sz="1600" u="none" cap="none" strike="noStrike">
                <a:solidFill>
                  <a:schemeClr val="lt2"/>
                </a:solidFill>
                <a:latin typeface="Inter"/>
                <a:ea typeface="Inter"/>
                <a:cs typeface="Inter"/>
                <a:sym typeface="Inter"/>
              </a:defRPr>
            </a:lvl4pPr>
            <a:lvl5pPr indent="-330200" lvl="4" marL="2286000" marR="0" rtl="0" algn="l">
              <a:lnSpc>
                <a:spcPct val="150000"/>
              </a:lnSpc>
              <a:spcBef>
                <a:spcPts val="2100"/>
              </a:spcBef>
              <a:spcAft>
                <a:spcPts val="0"/>
              </a:spcAft>
              <a:buClr>
                <a:schemeClr val="lt2"/>
              </a:buClr>
              <a:buSzPts val="1600"/>
              <a:buFont typeface="Inter"/>
              <a:buChar char="○"/>
              <a:defRPr b="0" i="0" sz="1600" u="none" cap="none" strike="noStrike">
                <a:solidFill>
                  <a:schemeClr val="lt2"/>
                </a:solidFill>
                <a:latin typeface="Inter"/>
                <a:ea typeface="Inter"/>
                <a:cs typeface="Inter"/>
                <a:sym typeface="Inter"/>
              </a:defRPr>
            </a:lvl5pPr>
            <a:lvl6pPr indent="-330200" lvl="5" marL="2743200" marR="0" rtl="0" algn="l">
              <a:lnSpc>
                <a:spcPct val="150000"/>
              </a:lnSpc>
              <a:spcBef>
                <a:spcPts val="2100"/>
              </a:spcBef>
              <a:spcAft>
                <a:spcPts val="0"/>
              </a:spcAft>
              <a:buClr>
                <a:schemeClr val="lt2"/>
              </a:buClr>
              <a:buSzPts val="1600"/>
              <a:buFont typeface="Inter"/>
              <a:buChar char="■"/>
              <a:defRPr b="0" i="0" sz="1600" u="none" cap="none" strike="noStrike">
                <a:solidFill>
                  <a:schemeClr val="lt2"/>
                </a:solidFill>
                <a:latin typeface="Inter"/>
                <a:ea typeface="Inter"/>
                <a:cs typeface="Inter"/>
                <a:sym typeface="Inter"/>
              </a:defRPr>
            </a:lvl6pPr>
            <a:lvl7pPr indent="-330200" lvl="6" marL="3200400" marR="0" rtl="0" algn="l">
              <a:lnSpc>
                <a:spcPct val="150000"/>
              </a:lnSpc>
              <a:spcBef>
                <a:spcPts val="2100"/>
              </a:spcBef>
              <a:spcAft>
                <a:spcPts val="0"/>
              </a:spcAft>
              <a:buClr>
                <a:schemeClr val="lt2"/>
              </a:buClr>
              <a:buSzPts val="1600"/>
              <a:buFont typeface="Inter"/>
              <a:buChar char="●"/>
              <a:defRPr b="0" i="0" sz="1600" u="none" cap="none" strike="noStrike">
                <a:solidFill>
                  <a:schemeClr val="lt2"/>
                </a:solidFill>
                <a:latin typeface="Inter"/>
                <a:ea typeface="Inter"/>
                <a:cs typeface="Inter"/>
                <a:sym typeface="Inter"/>
              </a:defRPr>
            </a:lvl7pPr>
            <a:lvl8pPr indent="-330200" lvl="7" marL="3657600" marR="0" rtl="0" algn="l">
              <a:lnSpc>
                <a:spcPct val="150000"/>
              </a:lnSpc>
              <a:spcBef>
                <a:spcPts val="2100"/>
              </a:spcBef>
              <a:spcAft>
                <a:spcPts val="0"/>
              </a:spcAft>
              <a:buClr>
                <a:schemeClr val="lt2"/>
              </a:buClr>
              <a:buSzPts val="1600"/>
              <a:buFont typeface="Inter"/>
              <a:buChar char="○"/>
              <a:defRPr b="0" i="0" sz="1600" u="none" cap="none" strike="noStrike">
                <a:solidFill>
                  <a:schemeClr val="lt2"/>
                </a:solidFill>
                <a:latin typeface="Inter"/>
                <a:ea typeface="Inter"/>
                <a:cs typeface="Inter"/>
                <a:sym typeface="Inter"/>
              </a:defRPr>
            </a:lvl8pPr>
            <a:lvl9pPr indent="-330200" lvl="8" marL="4114800" marR="0" rtl="0" algn="l">
              <a:lnSpc>
                <a:spcPct val="150000"/>
              </a:lnSpc>
              <a:spcBef>
                <a:spcPts val="2100"/>
              </a:spcBef>
              <a:spcAft>
                <a:spcPts val="2100"/>
              </a:spcAft>
              <a:buClr>
                <a:schemeClr val="lt2"/>
              </a:buClr>
              <a:buSzPts val="1600"/>
              <a:buFont typeface="Inter"/>
              <a:buChar char="■"/>
              <a:defRPr b="0" i="0" sz="1600" u="none" cap="none" strike="noStrike">
                <a:solidFill>
                  <a:schemeClr val="lt2"/>
                </a:solidFill>
                <a:latin typeface="Inter"/>
                <a:ea typeface="Inter"/>
                <a:cs typeface="Inter"/>
                <a:sym typeface="Inter"/>
              </a:defRPr>
            </a:lvl9pPr>
          </a:lstStyle>
          <a:p/>
        </p:txBody>
      </p:sp>
      <p:grpSp>
        <p:nvGrpSpPr>
          <p:cNvPr id="8" name="Google Shape;8;p1"/>
          <p:cNvGrpSpPr/>
          <p:nvPr/>
        </p:nvGrpSpPr>
        <p:grpSpPr>
          <a:xfrm>
            <a:off x="605285" y="6299076"/>
            <a:ext cx="11104660" cy="384390"/>
            <a:chOff x="453975" y="4724425"/>
            <a:chExt cx="8328703" cy="288300"/>
          </a:xfrm>
        </p:grpSpPr>
        <p:sp>
          <p:nvSpPr>
            <p:cNvPr id="9" name="Google Shape;9;p1"/>
            <p:cNvSpPr txBox="1"/>
            <p:nvPr/>
          </p:nvSpPr>
          <p:spPr>
            <a:xfrm>
              <a:off x="7041778" y="4724425"/>
              <a:ext cx="1740900" cy="288300"/>
            </a:xfrm>
            <a:prstGeom prst="rect">
              <a:avLst/>
            </a:prstGeom>
            <a:noFill/>
            <a:ln>
              <a:noFill/>
            </a:ln>
          </p:spPr>
          <p:txBody>
            <a:bodyPr anchorCtr="0" anchor="ctr" bIns="121900" lIns="121900" spcFirstLastPara="1" rIns="121900" wrap="square" tIns="121900">
              <a:noAutofit/>
            </a:bodyPr>
            <a:lstStyle/>
            <a:p>
              <a:pPr indent="0" lvl="0" marL="0" marR="0" rtl="0" algn="r">
                <a:lnSpc>
                  <a:spcPct val="125000"/>
                </a:lnSpc>
                <a:spcBef>
                  <a:spcPts val="0"/>
                </a:spcBef>
                <a:spcAft>
                  <a:spcPts val="0"/>
                </a:spcAft>
                <a:buClr>
                  <a:srgbClr val="000000"/>
                </a:buClr>
                <a:buSzPts val="800"/>
                <a:buFont typeface="Arial"/>
                <a:buNone/>
              </a:pPr>
              <a:r>
                <a:rPr b="0" i="0" lang="en-GB" sz="800" u="none" cap="none" strike="noStrike">
                  <a:solidFill>
                    <a:srgbClr val="999999"/>
                  </a:solidFill>
                  <a:latin typeface="Arial"/>
                  <a:ea typeface="Arial"/>
                  <a:cs typeface="Arial"/>
                  <a:sym typeface="Arial"/>
                </a:rPr>
                <a:t>Google   |   Proprietary &amp; Confidential   </a:t>
              </a:r>
              <a:endParaRPr b="0" i="0" sz="800" u="none" cap="none" strike="noStrike">
                <a:solidFill>
                  <a:srgbClr val="999999"/>
                </a:solidFill>
                <a:latin typeface="Arial"/>
                <a:ea typeface="Arial"/>
                <a:cs typeface="Arial"/>
                <a:sym typeface="Arial"/>
              </a:endParaRPr>
            </a:p>
          </p:txBody>
        </p:sp>
        <p:sp>
          <p:nvSpPr>
            <p:cNvPr id="10" name="Google Shape;10;p1"/>
            <p:cNvSpPr txBox="1"/>
            <p:nvPr/>
          </p:nvSpPr>
          <p:spPr>
            <a:xfrm>
              <a:off x="948200" y="4724425"/>
              <a:ext cx="1196400" cy="2883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800"/>
                <a:buFont typeface="Arial"/>
                <a:buNone/>
              </a:pPr>
              <a:r>
                <a:rPr b="0" i="0" lang="en-GB" sz="800" u="none" cap="none" strike="noStrike">
                  <a:solidFill>
                    <a:srgbClr val="999999"/>
                  </a:solidFill>
                  <a:latin typeface="Roboto"/>
                  <a:ea typeface="Roboto"/>
                  <a:cs typeface="Roboto"/>
                  <a:sym typeface="Roboto"/>
                </a:rPr>
                <a:t>Presentation Title</a:t>
              </a:r>
              <a:endParaRPr b="0" i="0" sz="800" u="none" cap="none" strike="noStrike">
                <a:solidFill>
                  <a:srgbClr val="999999"/>
                </a:solidFill>
                <a:latin typeface="Roboto"/>
                <a:ea typeface="Roboto"/>
                <a:cs typeface="Roboto"/>
                <a:sym typeface="Roboto"/>
              </a:endParaRPr>
            </a:p>
          </p:txBody>
        </p:sp>
        <p:sp>
          <p:nvSpPr>
            <p:cNvPr id="11" name="Google Shape;11;p1"/>
            <p:cNvSpPr txBox="1"/>
            <p:nvPr/>
          </p:nvSpPr>
          <p:spPr>
            <a:xfrm>
              <a:off x="1961650" y="4724425"/>
              <a:ext cx="548700" cy="2883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GB" sz="800" u="none" cap="none" strike="noStrike">
                  <a:solidFill>
                    <a:srgbClr val="999999"/>
                  </a:solidFill>
                  <a:latin typeface="Roboto"/>
                  <a:ea typeface="Roboto"/>
                  <a:cs typeface="Roboto"/>
                  <a:sym typeface="Roboto"/>
                </a:rPr>
                <a:t>‹#›</a:t>
              </a:fld>
              <a:endParaRPr b="0" i="0" sz="800" u="none" cap="none" strike="noStrike">
                <a:solidFill>
                  <a:srgbClr val="999999"/>
                </a:solidFill>
                <a:latin typeface="Roboto"/>
                <a:ea typeface="Roboto"/>
                <a:cs typeface="Roboto"/>
                <a:sym typeface="Roboto"/>
              </a:endParaRPr>
            </a:p>
          </p:txBody>
        </p:sp>
        <p:pic>
          <p:nvPicPr>
            <p:cNvPr id="12" name="Google Shape;12;p1"/>
            <p:cNvPicPr preferRelativeResize="0"/>
            <p:nvPr/>
          </p:nvPicPr>
          <p:blipFill rotWithShape="1">
            <a:blip r:embed="rId1">
              <a:alphaModFix/>
            </a:blip>
            <a:srcRect b="0" l="0" r="0" t="0"/>
            <a:stretch/>
          </p:blipFill>
          <p:spPr>
            <a:xfrm>
              <a:off x="453975" y="4764775"/>
              <a:ext cx="262700" cy="184725"/>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07" name="Google Shape;307;p5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8" name="Google Shape;308;p5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9" name="Google Shape;309;p5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0" name="Google Shape;310;p5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0" name="Shape 380"/>
        <p:cNvGrpSpPr/>
        <p:nvPr/>
      </p:nvGrpSpPr>
      <p:grpSpPr>
        <a:xfrm>
          <a:off x="0" y="0"/>
          <a:ext cx="0" cy="0"/>
          <a:chOff x="0" y="0"/>
          <a:chExt cx="0" cy="0"/>
        </a:xfrm>
      </p:grpSpPr>
      <p:sp>
        <p:nvSpPr>
          <p:cNvPr id="381" name="Google Shape;381;p6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382" name="Google Shape;382;p6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383" name="Google Shape;383;p6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comments" Target="../comments/commen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comments" Target="../comments/comment3.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49.png"/><Relationship Id="rId6"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0.xml"/><Relationship Id="rId3"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2.xml"/><Relationship Id="rId3" Type="http://schemas.openxmlformats.org/officeDocument/2006/relationships/image" Target="../media/image68.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8"/>
          <p:cNvSpPr txBox="1"/>
          <p:nvPr>
            <p:ph type="ctrTitle"/>
          </p:nvPr>
        </p:nvSpPr>
        <p:spPr>
          <a:xfrm>
            <a:off x="1163600" y="698325"/>
            <a:ext cx="6116400" cy="229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GB"/>
              <a:t>Fracture Detection From Seismic Images</a:t>
            </a:r>
            <a:endParaRPr/>
          </a:p>
        </p:txBody>
      </p:sp>
      <p:sp>
        <p:nvSpPr>
          <p:cNvPr id="430" name="Google Shape;430;p78"/>
          <p:cNvSpPr txBox="1"/>
          <p:nvPr>
            <p:ph idx="1" type="subTitle"/>
          </p:nvPr>
        </p:nvSpPr>
        <p:spPr>
          <a:xfrm>
            <a:off x="4243725" y="4745100"/>
            <a:ext cx="5285700" cy="1881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lang="en-GB" sz="2400"/>
              <a:t>-Mohammed Fayiz Parappan</a:t>
            </a:r>
            <a:endParaRPr b="1" sz="2400"/>
          </a:p>
          <a:p>
            <a:pPr indent="0" lvl="0" marL="0" rtl="0" algn="ctr">
              <a:lnSpc>
                <a:spcPct val="90000"/>
              </a:lnSpc>
              <a:spcBef>
                <a:spcPts val="1000"/>
              </a:spcBef>
              <a:spcAft>
                <a:spcPts val="0"/>
              </a:spcAft>
              <a:buClr>
                <a:schemeClr val="dk1"/>
              </a:buClr>
              <a:buSzPts val="2400"/>
              <a:buNone/>
            </a:pPr>
            <a:r>
              <a:rPr b="1" lang="en-GB" sz="2400"/>
              <a:t>-Sneha Kumari</a:t>
            </a:r>
            <a:endParaRPr b="1" sz="2400"/>
          </a:p>
          <a:p>
            <a:pPr indent="0" lvl="0" marL="0" rtl="0" algn="ctr">
              <a:lnSpc>
                <a:spcPct val="90000"/>
              </a:lnSpc>
              <a:spcBef>
                <a:spcPts val="1000"/>
              </a:spcBef>
              <a:spcAft>
                <a:spcPts val="0"/>
              </a:spcAft>
              <a:buClr>
                <a:schemeClr val="dk1"/>
              </a:buClr>
              <a:buSzPts val="2400"/>
              <a:buNone/>
            </a:pPr>
            <a:r>
              <a:rPr b="1" lang="en-GB" sz="2400"/>
              <a:t>-Ronit Wanare</a:t>
            </a:r>
            <a:endParaRPr b="1" sz="2400"/>
          </a:p>
        </p:txBody>
      </p:sp>
      <p:sp>
        <p:nvSpPr>
          <p:cNvPr id="431" name="Google Shape;431;p78"/>
          <p:cNvSpPr txBox="1"/>
          <p:nvPr/>
        </p:nvSpPr>
        <p:spPr>
          <a:xfrm rot="-5400000">
            <a:off x="-2733625" y="3136500"/>
            <a:ext cx="6398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600">
                <a:latin typeface="Georgia"/>
                <a:ea typeface="Georgia"/>
                <a:cs typeface="Georgia"/>
                <a:sym typeface="Georgia"/>
              </a:rPr>
              <a:t>Information Systems Project</a:t>
            </a:r>
            <a:endParaRPr b="1" sz="2600">
              <a:latin typeface="Georgia"/>
              <a:ea typeface="Georgia"/>
              <a:cs typeface="Georgia"/>
              <a:sym typeface="Georgia"/>
            </a:endParaRPr>
          </a:p>
        </p:txBody>
      </p:sp>
      <p:sp>
        <p:nvSpPr>
          <p:cNvPr id="432" name="Google Shape;432;p78"/>
          <p:cNvSpPr/>
          <p:nvPr/>
        </p:nvSpPr>
        <p:spPr>
          <a:xfrm>
            <a:off x="519275" y="6213375"/>
            <a:ext cx="841500" cy="50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78"/>
          <p:cNvPicPr preferRelativeResize="0"/>
          <p:nvPr/>
        </p:nvPicPr>
        <p:blipFill>
          <a:blip r:embed="rId3">
            <a:alphaModFix/>
          </a:blip>
          <a:stretch>
            <a:fillRect/>
          </a:stretch>
        </p:blipFill>
        <p:spPr>
          <a:xfrm>
            <a:off x="1266088" y="3263688"/>
            <a:ext cx="2469625" cy="2682025"/>
          </a:xfrm>
          <a:prstGeom prst="rect">
            <a:avLst/>
          </a:prstGeom>
          <a:noFill/>
          <a:ln>
            <a:noFill/>
          </a:ln>
        </p:spPr>
      </p:pic>
      <p:pic>
        <p:nvPicPr>
          <p:cNvPr id="434" name="Google Shape;434;p78"/>
          <p:cNvPicPr preferRelativeResize="0"/>
          <p:nvPr/>
        </p:nvPicPr>
        <p:blipFill>
          <a:blip r:embed="rId4">
            <a:alphaModFix/>
          </a:blip>
          <a:stretch>
            <a:fillRect/>
          </a:stretch>
        </p:blipFill>
        <p:spPr>
          <a:xfrm>
            <a:off x="5815013" y="2498075"/>
            <a:ext cx="2143125" cy="2143125"/>
          </a:xfrm>
          <a:prstGeom prst="rect">
            <a:avLst/>
          </a:prstGeom>
          <a:noFill/>
          <a:ln>
            <a:noFill/>
          </a:ln>
        </p:spPr>
      </p:pic>
      <p:pic>
        <p:nvPicPr>
          <p:cNvPr id="435" name="Google Shape;435;p78"/>
          <p:cNvPicPr preferRelativeResize="0"/>
          <p:nvPr/>
        </p:nvPicPr>
        <p:blipFill>
          <a:blip r:embed="rId5">
            <a:alphaModFix/>
          </a:blip>
          <a:stretch>
            <a:fillRect/>
          </a:stretch>
        </p:blipFill>
        <p:spPr>
          <a:xfrm>
            <a:off x="4595224" y="5297500"/>
            <a:ext cx="1059179" cy="776200"/>
          </a:xfrm>
          <a:prstGeom prst="rect">
            <a:avLst/>
          </a:prstGeom>
          <a:noFill/>
          <a:ln>
            <a:noFill/>
          </a:ln>
        </p:spPr>
      </p:pic>
      <p:sp>
        <p:nvSpPr>
          <p:cNvPr id="436" name="Google Shape;436;p78"/>
          <p:cNvSpPr txBox="1"/>
          <p:nvPr/>
        </p:nvSpPr>
        <p:spPr>
          <a:xfrm>
            <a:off x="4010950" y="3294700"/>
            <a:ext cx="2023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lt2"/>
                </a:solidFill>
                <a:latin typeface="Inter"/>
                <a:ea typeface="Inter"/>
                <a:cs typeface="Inter"/>
                <a:sym typeface="Inter"/>
              </a:rPr>
              <a:t>Team 28</a:t>
            </a:r>
            <a:endParaRPr b="1" sz="2300">
              <a:solidFill>
                <a:schemeClr val="lt2"/>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7"/>
          <p:cNvSpPr txBox="1"/>
          <p:nvPr>
            <p:ph idx="1" type="body"/>
          </p:nvPr>
        </p:nvSpPr>
        <p:spPr>
          <a:xfrm>
            <a:off x="766575" y="679650"/>
            <a:ext cx="10515600" cy="4960800"/>
          </a:xfrm>
          <a:prstGeom prst="rect">
            <a:avLst/>
          </a:prstGeom>
        </p:spPr>
        <p:txBody>
          <a:bodyPr anchorCtr="0" anchor="t" bIns="45700" lIns="91425" spcFirstLastPara="1" rIns="91425" wrap="square" tIns="45700">
            <a:normAutofit fontScale="62500" lnSpcReduction="20000"/>
          </a:bodyPr>
          <a:lstStyle/>
          <a:p>
            <a:pPr indent="0" lvl="0" marL="0" rtl="0" algn="l">
              <a:spcBef>
                <a:spcPts val="1000"/>
              </a:spcBef>
              <a:spcAft>
                <a:spcPts val="0"/>
              </a:spcAft>
              <a:buNone/>
            </a:pPr>
            <a:r>
              <a:rPr lang="en-GB" sz="5850">
                <a:solidFill>
                  <a:schemeClr val="dk2"/>
                </a:solidFill>
              </a:rPr>
              <a:t>Software:-</a:t>
            </a:r>
            <a:endParaRPr sz="5850">
              <a:solidFill>
                <a:schemeClr val="dk2"/>
              </a:solidFill>
            </a:endParaRPr>
          </a:p>
          <a:p>
            <a:pPr indent="0" lvl="0" marL="0" rtl="0" algn="l">
              <a:spcBef>
                <a:spcPts val="1000"/>
              </a:spcBef>
              <a:spcAft>
                <a:spcPts val="0"/>
              </a:spcAft>
              <a:buNone/>
            </a:pPr>
            <a:r>
              <a:t/>
            </a:r>
            <a:endParaRPr sz="1250">
              <a:solidFill>
                <a:schemeClr val="dk2"/>
              </a:solidFill>
            </a:endParaRPr>
          </a:p>
          <a:p>
            <a:pPr indent="0" lvl="0" marL="0" rtl="0" algn="l">
              <a:spcBef>
                <a:spcPts val="1000"/>
              </a:spcBef>
              <a:spcAft>
                <a:spcPts val="0"/>
              </a:spcAft>
              <a:buNone/>
            </a:pPr>
            <a:r>
              <a:rPr lang="en-GB" sz="3190">
                <a:solidFill>
                  <a:schemeClr val="dk2"/>
                </a:solidFill>
              </a:rPr>
              <a:t>-Qt Designer (for UI model)</a:t>
            </a:r>
            <a:endParaRPr sz="3190">
              <a:solidFill>
                <a:schemeClr val="dk2"/>
              </a:solidFill>
            </a:endParaRPr>
          </a:p>
          <a:p>
            <a:pPr indent="0" lvl="0" marL="0" rtl="0" algn="l">
              <a:spcBef>
                <a:spcPts val="1000"/>
              </a:spcBef>
              <a:spcAft>
                <a:spcPts val="0"/>
              </a:spcAft>
              <a:buNone/>
            </a:pPr>
            <a:r>
              <a:rPr lang="en-GB" sz="3190">
                <a:solidFill>
                  <a:schemeClr val="dk2"/>
                </a:solidFill>
              </a:rPr>
              <a:t>-Spyder</a:t>
            </a:r>
            <a:r>
              <a:rPr lang="en-GB" sz="3190">
                <a:solidFill>
                  <a:schemeClr val="dk2"/>
                </a:solidFill>
              </a:rPr>
              <a:t>(for ide purpose to edit code)</a:t>
            </a:r>
            <a:endParaRPr sz="3190">
              <a:solidFill>
                <a:schemeClr val="dk2"/>
              </a:solidFill>
            </a:endParaRPr>
          </a:p>
          <a:p>
            <a:pPr indent="0" lvl="0" marL="0" rtl="0" algn="l">
              <a:spcBef>
                <a:spcPts val="1000"/>
              </a:spcBef>
              <a:spcAft>
                <a:spcPts val="0"/>
              </a:spcAft>
              <a:buNone/>
            </a:pPr>
            <a:r>
              <a:rPr lang="en-GB" sz="3190">
                <a:solidFill>
                  <a:schemeClr val="dk2"/>
                </a:solidFill>
              </a:rPr>
              <a:t>-Notepad++(for ide purpose to edit code)</a:t>
            </a:r>
            <a:endParaRPr sz="3190">
              <a:solidFill>
                <a:schemeClr val="dk2"/>
              </a:solidFill>
            </a:endParaRPr>
          </a:p>
          <a:p>
            <a:pPr indent="0" lvl="0" marL="0" rtl="0" algn="l">
              <a:spcBef>
                <a:spcPts val="1000"/>
              </a:spcBef>
              <a:spcAft>
                <a:spcPts val="0"/>
              </a:spcAft>
              <a:buNone/>
            </a:pPr>
            <a:r>
              <a:rPr lang="en-GB" sz="3190">
                <a:solidFill>
                  <a:schemeClr val="dk2"/>
                </a:solidFill>
              </a:rPr>
              <a:t>-</a:t>
            </a:r>
            <a:r>
              <a:rPr lang="en-GB" sz="3190">
                <a:solidFill>
                  <a:schemeClr val="dk2"/>
                </a:solidFill>
              </a:rPr>
              <a:t>Cuda compilation tools, release 11.2, V11.2.67 </a:t>
            </a:r>
            <a:endParaRPr sz="3190">
              <a:solidFill>
                <a:schemeClr val="dk2"/>
              </a:solidFill>
            </a:endParaRPr>
          </a:p>
          <a:p>
            <a:pPr indent="0" lvl="0" marL="0" rtl="0" algn="l">
              <a:spcBef>
                <a:spcPts val="1000"/>
              </a:spcBef>
              <a:spcAft>
                <a:spcPts val="0"/>
              </a:spcAft>
              <a:buNone/>
            </a:pPr>
            <a:r>
              <a:rPr lang="en-GB" sz="3190">
                <a:solidFill>
                  <a:schemeClr val="dk2"/>
                </a:solidFill>
              </a:rPr>
              <a:t>  Build cuda_11.2.r11.2/compiler.29373293_0</a:t>
            </a:r>
            <a:endParaRPr sz="3190">
              <a:solidFill>
                <a:schemeClr val="dk2"/>
              </a:solidFill>
            </a:endParaRPr>
          </a:p>
          <a:p>
            <a:pPr indent="0" lvl="0" marL="0" rtl="0" algn="l">
              <a:spcBef>
                <a:spcPts val="1000"/>
              </a:spcBef>
              <a:spcAft>
                <a:spcPts val="0"/>
              </a:spcAft>
              <a:buNone/>
            </a:pPr>
            <a:r>
              <a:t/>
            </a:r>
            <a:endParaRPr sz="2000">
              <a:solidFill>
                <a:schemeClr val="dk2"/>
              </a:solidFill>
            </a:endParaRPr>
          </a:p>
          <a:p>
            <a:pPr indent="0" lvl="0" marL="0" rtl="0" algn="l">
              <a:spcBef>
                <a:spcPts val="1000"/>
              </a:spcBef>
              <a:spcAft>
                <a:spcPts val="0"/>
              </a:spcAft>
              <a:buNone/>
            </a:pPr>
            <a:r>
              <a:t/>
            </a:r>
            <a:endParaRPr sz="2000">
              <a:solidFill>
                <a:schemeClr val="dk2"/>
              </a:solidFill>
            </a:endParaRPr>
          </a:p>
          <a:p>
            <a:pPr indent="0" lvl="0" marL="0" rtl="0" algn="l">
              <a:spcBef>
                <a:spcPts val="1000"/>
              </a:spcBef>
              <a:spcAft>
                <a:spcPts val="0"/>
              </a:spcAft>
              <a:buNone/>
            </a:pPr>
            <a:r>
              <a:t/>
            </a:r>
            <a:endParaRPr sz="2000">
              <a:solidFill>
                <a:schemeClr val="dk2"/>
              </a:solidFill>
            </a:endParaRPr>
          </a:p>
          <a:p>
            <a:pPr indent="0" lvl="0" marL="0" rtl="0" algn="l">
              <a:spcBef>
                <a:spcPts val="1000"/>
              </a:spcBef>
              <a:spcAft>
                <a:spcPts val="0"/>
              </a:spcAft>
              <a:buNone/>
            </a:pPr>
            <a:r>
              <a:t/>
            </a:r>
            <a:endParaRPr sz="2000">
              <a:solidFill>
                <a:schemeClr val="dk2"/>
              </a:solidFill>
            </a:endParaRPr>
          </a:p>
          <a:p>
            <a:pPr indent="0" lvl="0" marL="0" rtl="0" algn="l">
              <a:spcBef>
                <a:spcPts val="1000"/>
              </a:spcBef>
              <a:spcAft>
                <a:spcPts val="0"/>
              </a:spcAft>
              <a:buNone/>
            </a:pPr>
            <a:r>
              <a:t/>
            </a:r>
            <a:endParaRPr sz="2000">
              <a:solidFill>
                <a:schemeClr val="dk2"/>
              </a:solidFill>
            </a:endParaRPr>
          </a:p>
          <a:p>
            <a:pPr indent="0" lvl="0" marL="0" rtl="0" algn="l">
              <a:spcBef>
                <a:spcPts val="1000"/>
              </a:spcBef>
              <a:spcAft>
                <a:spcPts val="0"/>
              </a:spcAft>
              <a:buNone/>
            </a:pPr>
            <a:r>
              <a:rPr lang="en-GB" sz="5000">
                <a:solidFill>
                  <a:schemeClr val="dk2"/>
                </a:solidFill>
              </a:rPr>
              <a:t>Operating System:-</a:t>
            </a:r>
            <a:endParaRPr sz="5000">
              <a:solidFill>
                <a:schemeClr val="dk2"/>
              </a:solidFill>
            </a:endParaRPr>
          </a:p>
          <a:p>
            <a:pPr indent="0" lvl="0" marL="0" rtl="0" algn="l">
              <a:spcBef>
                <a:spcPts val="1000"/>
              </a:spcBef>
              <a:spcAft>
                <a:spcPts val="0"/>
              </a:spcAft>
              <a:buNone/>
            </a:pPr>
            <a:r>
              <a:t/>
            </a:r>
            <a:endParaRPr sz="1400">
              <a:solidFill>
                <a:schemeClr val="dk2"/>
              </a:solidFill>
            </a:endParaRPr>
          </a:p>
          <a:p>
            <a:pPr indent="0" lvl="0" marL="0" rtl="0" algn="l">
              <a:spcBef>
                <a:spcPts val="1000"/>
              </a:spcBef>
              <a:spcAft>
                <a:spcPts val="0"/>
              </a:spcAft>
              <a:buNone/>
            </a:pPr>
            <a:r>
              <a:rPr lang="en-GB" sz="3190">
                <a:solidFill>
                  <a:schemeClr val="dk2"/>
                </a:solidFill>
              </a:rPr>
              <a:t>-Windows</a:t>
            </a:r>
            <a:endParaRPr sz="3190">
              <a:solidFill>
                <a:schemeClr val="dk2"/>
              </a:solidFill>
            </a:endParaRPr>
          </a:p>
          <a:p>
            <a:pPr indent="0" lvl="0" marL="0" rtl="0" algn="l">
              <a:spcBef>
                <a:spcPts val="1000"/>
              </a:spcBef>
              <a:spcAft>
                <a:spcPts val="0"/>
              </a:spcAft>
              <a:buNone/>
            </a:pPr>
            <a:r>
              <a:t/>
            </a:r>
            <a:endParaRPr/>
          </a:p>
        </p:txBody>
      </p:sp>
      <p:pic>
        <p:nvPicPr>
          <p:cNvPr id="526" name="Google Shape;526;p87"/>
          <p:cNvPicPr preferRelativeResize="0"/>
          <p:nvPr/>
        </p:nvPicPr>
        <p:blipFill>
          <a:blip r:embed="rId3">
            <a:alphaModFix/>
          </a:blip>
          <a:stretch>
            <a:fillRect/>
          </a:stretch>
        </p:blipFill>
        <p:spPr>
          <a:xfrm>
            <a:off x="6885050" y="787075"/>
            <a:ext cx="4305250" cy="1845100"/>
          </a:xfrm>
          <a:prstGeom prst="rect">
            <a:avLst/>
          </a:prstGeom>
          <a:noFill/>
          <a:ln>
            <a:noFill/>
          </a:ln>
        </p:spPr>
      </p:pic>
      <p:pic>
        <p:nvPicPr>
          <p:cNvPr id="527" name="Google Shape;527;p87"/>
          <p:cNvPicPr preferRelativeResize="0"/>
          <p:nvPr/>
        </p:nvPicPr>
        <p:blipFill>
          <a:blip r:embed="rId4">
            <a:alphaModFix/>
          </a:blip>
          <a:stretch>
            <a:fillRect/>
          </a:stretch>
        </p:blipFill>
        <p:spPr>
          <a:xfrm>
            <a:off x="510500" y="5559300"/>
            <a:ext cx="4095750" cy="1114425"/>
          </a:xfrm>
          <a:prstGeom prst="rect">
            <a:avLst/>
          </a:prstGeom>
          <a:noFill/>
          <a:ln>
            <a:noFill/>
          </a:ln>
        </p:spPr>
      </p:pic>
      <p:sp>
        <p:nvSpPr>
          <p:cNvPr id="528" name="Google Shape;528;p87"/>
          <p:cNvSpPr/>
          <p:nvPr/>
        </p:nvSpPr>
        <p:spPr>
          <a:xfrm>
            <a:off x="9776700" y="59576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87"/>
          <p:cNvPicPr preferRelativeResize="0"/>
          <p:nvPr/>
        </p:nvPicPr>
        <p:blipFill>
          <a:blip r:embed="rId5">
            <a:alphaModFix/>
          </a:blip>
          <a:stretch>
            <a:fillRect/>
          </a:stretch>
        </p:blipFill>
        <p:spPr>
          <a:xfrm>
            <a:off x="9690025" y="4530588"/>
            <a:ext cx="2143125" cy="214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ctrTitle"/>
          </p:nvPr>
        </p:nvSpPr>
        <p:spPr>
          <a:xfrm>
            <a:off x="429750" y="270475"/>
            <a:ext cx="6461100" cy="716100"/>
          </a:xfrm>
          <a:prstGeom prst="rect">
            <a:avLst/>
          </a:prstGeom>
        </p:spPr>
        <p:txBody>
          <a:bodyPr anchorCtr="0" anchor="b" bIns="121900" lIns="121900" spcFirstLastPara="1" rIns="121900" wrap="square" tIns="121900">
            <a:noAutofit/>
          </a:bodyPr>
          <a:lstStyle/>
          <a:p>
            <a:pPr indent="0" lvl="0" marL="0" rtl="0" algn="l">
              <a:lnSpc>
                <a:spcPct val="90000"/>
              </a:lnSpc>
              <a:spcBef>
                <a:spcPts val="500"/>
              </a:spcBef>
              <a:spcAft>
                <a:spcPts val="0"/>
              </a:spcAft>
              <a:buNone/>
            </a:pPr>
            <a:r>
              <a:t/>
            </a:r>
            <a:endParaRPr sz="3900">
              <a:highlight>
                <a:schemeClr val="lt1"/>
              </a:highlight>
            </a:endParaRPr>
          </a:p>
          <a:p>
            <a:pPr indent="0" lvl="0" marL="0" rtl="0" algn="l">
              <a:lnSpc>
                <a:spcPct val="90000"/>
              </a:lnSpc>
              <a:spcBef>
                <a:spcPts val="500"/>
              </a:spcBef>
              <a:spcAft>
                <a:spcPts val="0"/>
              </a:spcAft>
              <a:buNone/>
            </a:pPr>
            <a:r>
              <a:rPr lang="en-GB" sz="3900"/>
              <a:t>MAIN PAGE</a:t>
            </a:r>
            <a:endParaRPr sz="3900">
              <a:highlight>
                <a:schemeClr val="lt1"/>
              </a:highlight>
            </a:endParaRPr>
          </a:p>
        </p:txBody>
      </p:sp>
      <p:sp>
        <p:nvSpPr>
          <p:cNvPr id="535" name="Google Shape;535;p88"/>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 name="Google Shape;536;p88"/>
          <p:cNvPicPr preferRelativeResize="0"/>
          <p:nvPr/>
        </p:nvPicPr>
        <p:blipFill rotWithShape="1">
          <a:blip r:embed="rId3">
            <a:alphaModFix/>
          </a:blip>
          <a:srcRect b="5294" l="1018" r="5496" t="3738"/>
          <a:stretch/>
        </p:blipFill>
        <p:spPr>
          <a:xfrm>
            <a:off x="537900" y="986575"/>
            <a:ext cx="10791250" cy="5630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9"/>
          <p:cNvSpPr txBox="1"/>
          <p:nvPr>
            <p:ph type="ctrTitle"/>
          </p:nvPr>
        </p:nvSpPr>
        <p:spPr>
          <a:xfrm>
            <a:off x="447375" y="336175"/>
            <a:ext cx="6461100" cy="1221900"/>
          </a:xfrm>
          <a:prstGeom prst="rect">
            <a:avLst/>
          </a:prstGeom>
        </p:spPr>
        <p:txBody>
          <a:bodyPr anchorCtr="0" anchor="b" bIns="121900" lIns="121900" spcFirstLastPara="1" rIns="121900" wrap="square" tIns="121900">
            <a:noAutofit/>
          </a:bodyPr>
          <a:lstStyle/>
          <a:p>
            <a:pPr indent="0" lvl="0" marL="0" rtl="0" algn="l">
              <a:lnSpc>
                <a:spcPct val="90000"/>
              </a:lnSpc>
              <a:spcBef>
                <a:spcPts val="500"/>
              </a:spcBef>
              <a:spcAft>
                <a:spcPts val="0"/>
              </a:spcAft>
              <a:buNone/>
            </a:pPr>
            <a:r>
              <a:t/>
            </a:r>
            <a:endParaRPr sz="3900">
              <a:highlight>
                <a:schemeClr val="lt1"/>
              </a:highlight>
            </a:endParaRPr>
          </a:p>
          <a:p>
            <a:pPr indent="0" lvl="0" marL="0" rtl="0" algn="l">
              <a:lnSpc>
                <a:spcPct val="90000"/>
              </a:lnSpc>
              <a:spcBef>
                <a:spcPts val="500"/>
              </a:spcBef>
              <a:spcAft>
                <a:spcPts val="0"/>
              </a:spcAft>
              <a:buNone/>
            </a:pPr>
            <a:r>
              <a:rPr lang="en-GB" sz="3900"/>
              <a:t>Croped_Data.UI</a:t>
            </a:r>
            <a:endParaRPr sz="3900">
              <a:highlight>
                <a:schemeClr val="lt1"/>
              </a:highlight>
            </a:endParaRPr>
          </a:p>
        </p:txBody>
      </p:sp>
      <p:sp>
        <p:nvSpPr>
          <p:cNvPr id="542" name="Google Shape;542;p89"/>
          <p:cNvSpPr txBox="1"/>
          <p:nvPr>
            <p:ph idx="1" type="subTitle"/>
          </p:nvPr>
        </p:nvSpPr>
        <p:spPr>
          <a:xfrm>
            <a:off x="552625" y="1781425"/>
            <a:ext cx="2910300" cy="4126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GB" sz="2400"/>
              <a:t>Page 1 - </a:t>
            </a:r>
            <a:endParaRPr b="1" sz="2400"/>
          </a:p>
          <a:p>
            <a:pPr indent="0" lvl="0" marL="0" rtl="0" algn="l">
              <a:spcBef>
                <a:spcPts val="0"/>
              </a:spcBef>
              <a:spcAft>
                <a:spcPts val="0"/>
              </a:spcAft>
              <a:buNone/>
            </a:pPr>
            <a:r>
              <a:t/>
            </a:r>
            <a:endParaRPr b="1" sz="2000"/>
          </a:p>
          <a:p>
            <a:pPr indent="0" lvl="0" marL="0" rtl="0" algn="l">
              <a:spcBef>
                <a:spcPts val="0"/>
              </a:spcBef>
              <a:spcAft>
                <a:spcPts val="0"/>
              </a:spcAft>
              <a:buNone/>
            </a:pPr>
            <a:r>
              <a:rPr b="1" lang="en-GB" sz="2000">
                <a:solidFill>
                  <a:srgbClr val="0000FF"/>
                </a:solidFill>
              </a:rPr>
              <a:t>Added new items in dropdown menu for Algorithm Selection and integrated it with the new page for Eigen Structure algorithm, Deep Learning based 2D and 3D fault detection pages.</a:t>
            </a:r>
            <a:endParaRPr b="1" sz="2000">
              <a:solidFill>
                <a:srgbClr val="0000FF"/>
              </a:solidFill>
            </a:endParaRPr>
          </a:p>
          <a:p>
            <a:pPr indent="0" lvl="0" marL="0" rtl="0" algn="l">
              <a:spcBef>
                <a:spcPts val="0"/>
              </a:spcBef>
              <a:spcAft>
                <a:spcPts val="0"/>
              </a:spcAft>
              <a:buNone/>
            </a:pPr>
            <a:r>
              <a:t/>
            </a:r>
            <a:endParaRPr b="1" sz="2000"/>
          </a:p>
        </p:txBody>
      </p:sp>
      <p:sp>
        <p:nvSpPr>
          <p:cNvPr id="543" name="Google Shape;543;p89"/>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89"/>
          <p:cNvPicPr preferRelativeResize="0"/>
          <p:nvPr/>
        </p:nvPicPr>
        <p:blipFill rotWithShape="1">
          <a:blip r:embed="rId3">
            <a:alphaModFix/>
          </a:blip>
          <a:srcRect b="8620" l="1389" r="3472" t="4657"/>
          <a:stretch/>
        </p:blipFill>
        <p:spPr>
          <a:xfrm>
            <a:off x="3546650" y="1781425"/>
            <a:ext cx="8454850" cy="4333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0"/>
          <p:cNvSpPr txBox="1"/>
          <p:nvPr>
            <p:ph type="ctrTitle"/>
          </p:nvPr>
        </p:nvSpPr>
        <p:spPr>
          <a:xfrm>
            <a:off x="429750" y="319375"/>
            <a:ext cx="6116400" cy="1238700"/>
          </a:xfrm>
          <a:prstGeom prst="rect">
            <a:avLst/>
          </a:prstGeom>
        </p:spPr>
        <p:txBody>
          <a:bodyPr anchorCtr="0" anchor="b" bIns="121900" lIns="121900" spcFirstLastPara="1" rIns="121900" wrap="square" tIns="121900">
            <a:noAutofit/>
          </a:bodyPr>
          <a:lstStyle/>
          <a:p>
            <a:pPr indent="0" lvl="0" marL="0" rtl="0" algn="l">
              <a:lnSpc>
                <a:spcPct val="90000"/>
              </a:lnSpc>
              <a:spcBef>
                <a:spcPts val="500"/>
              </a:spcBef>
              <a:spcAft>
                <a:spcPts val="0"/>
              </a:spcAft>
              <a:buNone/>
            </a:pPr>
            <a:r>
              <a:t/>
            </a:r>
            <a:endParaRPr sz="3900">
              <a:highlight>
                <a:schemeClr val="lt1"/>
              </a:highlight>
            </a:endParaRPr>
          </a:p>
          <a:p>
            <a:pPr indent="0" lvl="0" marL="0" rtl="0" algn="l">
              <a:lnSpc>
                <a:spcPct val="90000"/>
              </a:lnSpc>
              <a:spcBef>
                <a:spcPts val="500"/>
              </a:spcBef>
              <a:spcAft>
                <a:spcPts val="0"/>
              </a:spcAft>
              <a:buNone/>
            </a:pPr>
            <a:r>
              <a:rPr lang="en-GB" sz="3900">
                <a:highlight>
                  <a:schemeClr val="lt1"/>
                </a:highlight>
              </a:rPr>
              <a:t>Deep Learning based 3D fault Detection</a:t>
            </a:r>
            <a:endParaRPr/>
          </a:p>
        </p:txBody>
      </p:sp>
      <p:sp>
        <p:nvSpPr>
          <p:cNvPr id="550" name="Google Shape;550;p90"/>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90"/>
          <p:cNvPicPr preferRelativeResize="0"/>
          <p:nvPr/>
        </p:nvPicPr>
        <p:blipFill rotWithShape="1">
          <a:blip r:embed="rId3">
            <a:alphaModFix/>
          </a:blip>
          <a:srcRect b="13651" l="1276" r="2744" t="0"/>
          <a:stretch/>
        </p:blipFill>
        <p:spPr>
          <a:xfrm>
            <a:off x="537875" y="1731300"/>
            <a:ext cx="9071575" cy="4588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1"/>
          <p:cNvSpPr txBox="1"/>
          <p:nvPr>
            <p:ph type="ctrTitle"/>
          </p:nvPr>
        </p:nvSpPr>
        <p:spPr>
          <a:xfrm>
            <a:off x="429750" y="134475"/>
            <a:ext cx="6176100" cy="1860600"/>
          </a:xfrm>
          <a:prstGeom prst="rect">
            <a:avLst/>
          </a:prstGeom>
        </p:spPr>
        <p:txBody>
          <a:bodyPr anchorCtr="0" anchor="b" bIns="121900" lIns="121900" spcFirstLastPara="1" rIns="121900" wrap="square" tIns="121900">
            <a:noAutofit/>
          </a:bodyPr>
          <a:lstStyle/>
          <a:p>
            <a:pPr indent="0" lvl="0" marL="0" rtl="0" algn="l">
              <a:lnSpc>
                <a:spcPct val="90000"/>
              </a:lnSpc>
              <a:spcBef>
                <a:spcPts val="500"/>
              </a:spcBef>
              <a:spcAft>
                <a:spcPts val="0"/>
              </a:spcAft>
              <a:buNone/>
            </a:pPr>
            <a:r>
              <a:t/>
            </a:r>
            <a:endParaRPr sz="3900">
              <a:highlight>
                <a:schemeClr val="lt1"/>
              </a:highlight>
            </a:endParaRPr>
          </a:p>
          <a:p>
            <a:pPr indent="0" lvl="0" marL="0" rtl="0" algn="l">
              <a:lnSpc>
                <a:spcPct val="90000"/>
              </a:lnSpc>
              <a:spcBef>
                <a:spcPts val="500"/>
              </a:spcBef>
              <a:spcAft>
                <a:spcPts val="0"/>
              </a:spcAft>
              <a:buNone/>
            </a:pPr>
            <a:r>
              <a:rPr lang="en-GB" sz="3900">
                <a:highlight>
                  <a:schemeClr val="lt1"/>
                </a:highlight>
              </a:rPr>
              <a:t>Deep Learning based 2D fault Detection </a:t>
            </a:r>
            <a:endParaRPr sz="3900">
              <a:highlight>
                <a:schemeClr val="lt1"/>
              </a:highlight>
            </a:endParaRPr>
          </a:p>
          <a:p>
            <a:pPr indent="0" lvl="0" marL="0" rtl="0" algn="l">
              <a:lnSpc>
                <a:spcPct val="90000"/>
              </a:lnSpc>
              <a:spcBef>
                <a:spcPts val="500"/>
              </a:spcBef>
              <a:spcAft>
                <a:spcPts val="0"/>
              </a:spcAft>
              <a:buNone/>
            </a:pPr>
            <a:r>
              <a:rPr i="1" lang="en-GB" sz="3300">
                <a:solidFill>
                  <a:schemeClr val="lt2"/>
                </a:solidFill>
                <a:highlight>
                  <a:schemeClr val="lt1"/>
                </a:highlight>
              </a:rPr>
              <a:t>~partial integration left</a:t>
            </a:r>
            <a:endParaRPr i="1" sz="4300">
              <a:solidFill>
                <a:schemeClr val="lt2"/>
              </a:solidFill>
            </a:endParaRPr>
          </a:p>
        </p:txBody>
      </p:sp>
      <p:sp>
        <p:nvSpPr>
          <p:cNvPr id="557" name="Google Shape;557;p91"/>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91"/>
          <p:cNvPicPr preferRelativeResize="0"/>
          <p:nvPr/>
        </p:nvPicPr>
        <p:blipFill rotWithShape="1">
          <a:blip r:embed="rId4">
            <a:alphaModFix/>
          </a:blip>
          <a:srcRect b="8761" l="1269" r="2558" t="3618"/>
          <a:stretch/>
        </p:blipFill>
        <p:spPr>
          <a:xfrm>
            <a:off x="521075" y="2213575"/>
            <a:ext cx="8169100" cy="4184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2"/>
          <p:cNvSpPr txBox="1"/>
          <p:nvPr>
            <p:ph type="ctrTitle"/>
          </p:nvPr>
        </p:nvSpPr>
        <p:spPr>
          <a:xfrm>
            <a:off x="429750" y="252125"/>
            <a:ext cx="6176100" cy="1305900"/>
          </a:xfrm>
          <a:prstGeom prst="rect">
            <a:avLst/>
          </a:prstGeom>
        </p:spPr>
        <p:txBody>
          <a:bodyPr anchorCtr="0" anchor="b" bIns="121900" lIns="121900" spcFirstLastPara="1" rIns="121900" wrap="square" tIns="121900">
            <a:noAutofit/>
          </a:bodyPr>
          <a:lstStyle/>
          <a:p>
            <a:pPr indent="0" lvl="0" marL="0" rtl="0" algn="l">
              <a:lnSpc>
                <a:spcPct val="90000"/>
              </a:lnSpc>
              <a:spcBef>
                <a:spcPts val="500"/>
              </a:spcBef>
              <a:spcAft>
                <a:spcPts val="0"/>
              </a:spcAft>
              <a:buNone/>
            </a:pPr>
            <a:r>
              <a:t/>
            </a:r>
            <a:endParaRPr sz="3900">
              <a:highlight>
                <a:schemeClr val="lt1"/>
              </a:highlight>
            </a:endParaRPr>
          </a:p>
          <a:p>
            <a:pPr indent="0" lvl="0" marL="0" rtl="0" algn="l">
              <a:lnSpc>
                <a:spcPct val="90000"/>
              </a:lnSpc>
              <a:spcBef>
                <a:spcPts val="500"/>
              </a:spcBef>
              <a:spcAft>
                <a:spcPts val="0"/>
              </a:spcAft>
              <a:buNone/>
            </a:pPr>
            <a:r>
              <a:rPr lang="en-GB" sz="3900">
                <a:highlight>
                  <a:schemeClr val="lt1"/>
                </a:highlight>
              </a:rPr>
              <a:t>Train 3D net using custom Unet model</a:t>
            </a:r>
            <a:endParaRPr i="1" sz="4300">
              <a:solidFill>
                <a:schemeClr val="lt2"/>
              </a:solidFill>
            </a:endParaRPr>
          </a:p>
        </p:txBody>
      </p:sp>
      <p:sp>
        <p:nvSpPr>
          <p:cNvPr id="564" name="Google Shape;564;p92"/>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92"/>
          <p:cNvPicPr preferRelativeResize="0"/>
          <p:nvPr/>
        </p:nvPicPr>
        <p:blipFill rotWithShape="1">
          <a:blip r:embed="rId3">
            <a:alphaModFix/>
          </a:blip>
          <a:srcRect b="11276" l="1231" r="6175" t="4441"/>
          <a:stretch/>
        </p:blipFill>
        <p:spPr>
          <a:xfrm>
            <a:off x="621925" y="1664075"/>
            <a:ext cx="9458724" cy="4840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3"/>
          <p:cNvSpPr txBox="1"/>
          <p:nvPr>
            <p:ph type="ctrTitle"/>
          </p:nvPr>
        </p:nvSpPr>
        <p:spPr>
          <a:xfrm>
            <a:off x="429750" y="252125"/>
            <a:ext cx="6176100" cy="1305900"/>
          </a:xfrm>
          <a:prstGeom prst="rect">
            <a:avLst/>
          </a:prstGeom>
        </p:spPr>
        <p:txBody>
          <a:bodyPr anchorCtr="0" anchor="b" bIns="121900" lIns="121900" spcFirstLastPara="1" rIns="121900" wrap="square" tIns="121900">
            <a:noAutofit/>
          </a:bodyPr>
          <a:lstStyle/>
          <a:p>
            <a:pPr indent="0" lvl="0" marL="0" rtl="0" algn="l">
              <a:lnSpc>
                <a:spcPct val="90000"/>
              </a:lnSpc>
              <a:spcBef>
                <a:spcPts val="500"/>
              </a:spcBef>
              <a:spcAft>
                <a:spcPts val="0"/>
              </a:spcAft>
              <a:buNone/>
            </a:pPr>
            <a:r>
              <a:t/>
            </a:r>
            <a:endParaRPr sz="3900">
              <a:highlight>
                <a:schemeClr val="lt1"/>
              </a:highlight>
            </a:endParaRPr>
          </a:p>
          <a:p>
            <a:pPr indent="0" lvl="0" marL="0" rtl="0" algn="l">
              <a:lnSpc>
                <a:spcPct val="90000"/>
              </a:lnSpc>
              <a:spcBef>
                <a:spcPts val="500"/>
              </a:spcBef>
              <a:spcAft>
                <a:spcPts val="0"/>
              </a:spcAft>
              <a:buNone/>
            </a:pPr>
            <a:r>
              <a:rPr lang="en-GB" sz="3900">
                <a:highlight>
                  <a:schemeClr val="lt1"/>
                </a:highlight>
              </a:rPr>
              <a:t>Train 3D net using custom Unet model</a:t>
            </a:r>
            <a:endParaRPr i="1" sz="4300">
              <a:solidFill>
                <a:schemeClr val="lt2"/>
              </a:solidFill>
            </a:endParaRPr>
          </a:p>
        </p:txBody>
      </p:sp>
      <p:sp>
        <p:nvSpPr>
          <p:cNvPr id="571" name="Google Shape;571;p93"/>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93"/>
          <p:cNvPicPr preferRelativeResize="0"/>
          <p:nvPr/>
        </p:nvPicPr>
        <p:blipFill rotWithShape="1">
          <a:blip r:embed="rId3">
            <a:alphaModFix/>
          </a:blip>
          <a:srcRect b="10772" l="1245" r="6460" t="3866"/>
          <a:stretch/>
        </p:blipFill>
        <p:spPr>
          <a:xfrm>
            <a:off x="739600" y="1630450"/>
            <a:ext cx="9244849" cy="4807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4"/>
          <p:cNvSpPr txBox="1"/>
          <p:nvPr>
            <p:ph type="ctrTitle"/>
          </p:nvPr>
        </p:nvSpPr>
        <p:spPr>
          <a:xfrm>
            <a:off x="429750" y="319375"/>
            <a:ext cx="7067100" cy="823500"/>
          </a:xfrm>
          <a:prstGeom prst="rect">
            <a:avLst/>
          </a:prstGeom>
        </p:spPr>
        <p:txBody>
          <a:bodyPr anchorCtr="0" anchor="b" bIns="121900" lIns="121900" spcFirstLastPara="1" rIns="121900" wrap="square" tIns="121900">
            <a:noAutofit/>
          </a:bodyPr>
          <a:lstStyle/>
          <a:p>
            <a:pPr indent="0" lvl="0" marL="0" rtl="0" algn="l">
              <a:lnSpc>
                <a:spcPct val="90000"/>
              </a:lnSpc>
              <a:spcBef>
                <a:spcPts val="500"/>
              </a:spcBef>
              <a:spcAft>
                <a:spcPts val="0"/>
              </a:spcAft>
              <a:buNone/>
            </a:pPr>
            <a:r>
              <a:rPr lang="en-GB" sz="3900">
                <a:highlight>
                  <a:schemeClr val="lt1"/>
                </a:highlight>
              </a:rPr>
              <a:t>Data PreProcessing</a:t>
            </a:r>
            <a:endParaRPr/>
          </a:p>
        </p:txBody>
      </p:sp>
      <p:sp>
        <p:nvSpPr>
          <p:cNvPr id="578" name="Google Shape;578;p94"/>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94"/>
          <p:cNvPicPr preferRelativeResize="0"/>
          <p:nvPr/>
        </p:nvPicPr>
        <p:blipFill rotWithShape="1">
          <a:blip r:embed="rId3">
            <a:alphaModFix/>
          </a:blip>
          <a:srcRect b="14266" l="1099" r="2468" t="0"/>
          <a:stretch/>
        </p:blipFill>
        <p:spPr>
          <a:xfrm>
            <a:off x="502025" y="1395125"/>
            <a:ext cx="8978674" cy="484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5"/>
          <p:cNvSpPr txBox="1"/>
          <p:nvPr>
            <p:ph type="ctrTitle"/>
          </p:nvPr>
        </p:nvSpPr>
        <p:spPr>
          <a:xfrm>
            <a:off x="429750" y="319375"/>
            <a:ext cx="7067100" cy="1238700"/>
          </a:xfrm>
          <a:prstGeom prst="rect">
            <a:avLst/>
          </a:prstGeom>
        </p:spPr>
        <p:txBody>
          <a:bodyPr anchorCtr="0" anchor="b" bIns="121900" lIns="121900" spcFirstLastPara="1" rIns="121900" wrap="square" tIns="121900">
            <a:noAutofit/>
          </a:bodyPr>
          <a:lstStyle/>
          <a:p>
            <a:pPr indent="0" lvl="0" marL="0" rtl="0" algn="l">
              <a:lnSpc>
                <a:spcPct val="90000"/>
              </a:lnSpc>
              <a:spcBef>
                <a:spcPts val="500"/>
              </a:spcBef>
              <a:spcAft>
                <a:spcPts val="0"/>
              </a:spcAft>
              <a:buNone/>
            </a:pPr>
            <a:r>
              <a:t/>
            </a:r>
            <a:endParaRPr sz="3900">
              <a:highlight>
                <a:schemeClr val="lt1"/>
              </a:highlight>
            </a:endParaRPr>
          </a:p>
          <a:p>
            <a:pPr indent="0" lvl="0" marL="0" rtl="0" algn="l">
              <a:lnSpc>
                <a:spcPct val="90000"/>
              </a:lnSpc>
              <a:spcBef>
                <a:spcPts val="500"/>
              </a:spcBef>
              <a:spcAft>
                <a:spcPts val="0"/>
              </a:spcAft>
              <a:buNone/>
            </a:pPr>
            <a:r>
              <a:rPr lang="en-GB" sz="3900">
                <a:highlight>
                  <a:schemeClr val="lt1"/>
                </a:highlight>
              </a:rPr>
              <a:t>Save File, Visualization Tab, Annotate 2D Inline</a:t>
            </a:r>
            <a:endParaRPr/>
          </a:p>
        </p:txBody>
      </p:sp>
      <p:sp>
        <p:nvSpPr>
          <p:cNvPr id="585" name="Google Shape;585;p95"/>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6" name="Google Shape;586;p95"/>
          <p:cNvPicPr preferRelativeResize="0"/>
          <p:nvPr/>
        </p:nvPicPr>
        <p:blipFill rotWithShape="1">
          <a:blip r:embed="rId3">
            <a:alphaModFix/>
          </a:blip>
          <a:srcRect b="87804" l="978" r="52857" t="3446"/>
          <a:stretch/>
        </p:blipFill>
        <p:spPr>
          <a:xfrm>
            <a:off x="621925" y="1697700"/>
            <a:ext cx="7429500" cy="791651"/>
          </a:xfrm>
          <a:prstGeom prst="rect">
            <a:avLst/>
          </a:prstGeom>
          <a:noFill/>
          <a:ln>
            <a:noFill/>
          </a:ln>
        </p:spPr>
      </p:pic>
      <p:pic>
        <p:nvPicPr>
          <p:cNvPr id="587" name="Google Shape;587;p95"/>
          <p:cNvPicPr preferRelativeResize="0"/>
          <p:nvPr/>
        </p:nvPicPr>
        <p:blipFill rotWithShape="1">
          <a:blip r:embed="rId4">
            <a:alphaModFix/>
          </a:blip>
          <a:srcRect b="43805" l="42230" r="43483" t="39279"/>
          <a:stretch/>
        </p:blipFill>
        <p:spPr>
          <a:xfrm>
            <a:off x="621925" y="2928275"/>
            <a:ext cx="4639226" cy="3088149"/>
          </a:xfrm>
          <a:prstGeom prst="rect">
            <a:avLst/>
          </a:prstGeom>
          <a:noFill/>
          <a:ln>
            <a:noFill/>
          </a:ln>
        </p:spPr>
      </p:pic>
      <p:pic>
        <p:nvPicPr>
          <p:cNvPr id="588" name="Google Shape;588;p95"/>
          <p:cNvPicPr preferRelativeResize="0"/>
          <p:nvPr/>
        </p:nvPicPr>
        <p:blipFill rotWithShape="1">
          <a:blip r:embed="rId5">
            <a:alphaModFix/>
          </a:blip>
          <a:srcRect b="39284" l="1548" r="32821" t="3987"/>
          <a:stretch/>
        </p:blipFill>
        <p:spPr>
          <a:xfrm>
            <a:off x="5786200" y="2968525"/>
            <a:ext cx="6188776" cy="3007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6"/>
          <p:cNvSpPr txBox="1"/>
          <p:nvPr>
            <p:ph type="ctrTitle"/>
          </p:nvPr>
        </p:nvSpPr>
        <p:spPr>
          <a:xfrm>
            <a:off x="429750" y="319375"/>
            <a:ext cx="7067100" cy="823500"/>
          </a:xfrm>
          <a:prstGeom prst="rect">
            <a:avLst/>
          </a:prstGeom>
        </p:spPr>
        <p:txBody>
          <a:bodyPr anchorCtr="0" anchor="b" bIns="121900" lIns="121900" spcFirstLastPara="1" rIns="121900" wrap="square" tIns="121900">
            <a:noAutofit/>
          </a:bodyPr>
          <a:lstStyle/>
          <a:p>
            <a:pPr indent="0" lvl="0" marL="0" rtl="0" algn="l">
              <a:lnSpc>
                <a:spcPct val="90000"/>
              </a:lnSpc>
              <a:spcBef>
                <a:spcPts val="500"/>
              </a:spcBef>
              <a:spcAft>
                <a:spcPts val="0"/>
              </a:spcAft>
              <a:buNone/>
            </a:pPr>
            <a:r>
              <a:rPr lang="en-GB" sz="3900">
                <a:highlight>
                  <a:schemeClr val="lt1"/>
                </a:highlight>
              </a:rPr>
              <a:t>2D Viewer</a:t>
            </a:r>
            <a:endParaRPr/>
          </a:p>
        </p:txBody>
      </p:sp>
      <p:sp>
        <p:nvSpPr>
          <p:cNvPr id="594" name="Google Shape;594;p96"/>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96"/>
          <p:cNvPicPr preferRelativeResize="0"/>
          <p:nvPr/>
        </p:nvPicPr>
        <p:blipFill rotWithShape="1">
          <a:blip r:embed="rId3">
            <a:alphaModFix/>
          </a:blip>
          <a:srcRect b="5986" l="7883" r="9744" t="3441"/>
          <a:stretch/>
        </p:blipFill>
        <p:spPr>
          <a:xfrm>
            <a:off x="429750" y="1294275"/>
            <a:ext cx="8202724" cy="5070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9"/>
          <p:cNvSpPr txBox="1"/>
          <p:nvPr>
            <p:ph type="ctrTitle"/>
          </p:nvPr>
        </p:nvSpPr>
        <p:spPr>
          <a:xfrm>
            <a:off x="447375" y="626500"/>
            <a:ext cx="6116400" cy="1056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GB"/>
              <a:t>Table of Contents</a:t>
            </a:r>
            <a:endParaRPr/>
          </a:p>
        </p:txBody>
      </p:sp>
      <p:sp>
        <p:nvSpPr>
          <p:cNvPr id="442" name="Google Shape;442;p79"/>
          <p:cNvSpPr txBox="1"/>
          <p:nvPr>
            <p:ph idx="1" type="subTitle"/>
          </p:nvPr>
        </p:nvSpPr>
        <p:spPr>
          <a:xfrm>
            <a:off x="447375" y="1755025"/>
            <a:ext cx="8272800" cy="3473400"/>
          </a:xfrm>
          <a:prstGeom prst="rect">
            <a:avLst/>
          </a:prstGeom>
        </p:spPr>
        <p:txBody>
          <a:bodyPr anchorCtr="0" anchor="t" bIns="121900" lIns="121900" spcFirstLastPara="1" rIns="121900" wrap="square" tIns="121900">
            <a:noAutofit/>
          </a:bodyPr>
          <a:lstStyle/>
          <a:p>
            <a:pPr indent="-381000" lvl="0" marL="457200" rtl="0" algn="l">
              <a:spcBef>
                <a:spcPts val="0"/>
              </a:spcBef>
              <a:spcAft>
                <a:spcPts val="0"/>
              </a:spcAft>
              <a:buSzPts val="2400"/>
              <a:buAutoNum type="arabicPeriod"/>
            </a:pPr>
            <a:r>
              <a:rPr lang="en-GB" sz="2400"/>
              <a:t>Project Overview</a:t>
            </a:r>
            <a:endParaRPr sz="2400"/>
          </a:p>
          <a:p>
            <a:pPr indent="-381000" lvl="0" marL="457200" rtl="0" algn="l">
              <a:spcBef>
                <a:spcPts val="0"/>
              </a:spcBef>
              <a:spcAft>
                <a:spcPts val="0"/>
              </a:spcAft>
              <a:buSzPts val="2400"/>
              <a:buAutoNum type="arabicPeriod"/>
            </a:pPr>
            <a:r>
              <a:rPr lang="en-GB" sz="2400"/>
              <a:t>System Description</a:t>
            </a:r>
            <a:endParaRPr sz="2400"/>
          </a:p>
          <a:p>
            <a:pPr indent="-381000" lvl="0" marL="457200" rtl="0" algn="l">
              <a:spcBef>
                <a:spcPts val="0"/>
              </a:spcBef>
              <a:spcAft>
                <a:spcPts val="0"/>
              </a:spcAft>
              <a:buSzPts val="2400"/>
              <a:buAutoNum type="arabicPeriod"/>
            </a:pPr>
            <a:r>
              <a:rPr lang="en-GB" sz="2400"/>
              <a:t>Specific Requirement</a:t>
            </a:r>
            <a:endParaRPr sz="2400"/>
          </a:p>
          <a:p>
            <a:pPr indent="-381000" lvl="0" marL="457200" rtl="0" algn="l">
              <a:spcBef>
                <a:spcPts val="0"/>
              </a:spcBef>
              <a:spcAft>
                <a:spcPts val="0"/>
              </a:spcAft>
              <a:buSzPts val="2400"/>
              <a:buAutoNum type="arabicPeriod"/>
            </a:pPr>
            <a:r>
              <a:rPr lang="en-GB" sz="2400"/>
              <a:t>Milestones/Deliverables</a:t>
            </a:r>
            <a:endParaRPr sz="2400"/>
          </a:p>
          <a:p>
            <a:pPr indent="-381000" lvl="0" marL="457200" rtl="0" algn="l">
              <a:spcBef>
                <a:spcPts val="0"/>
              </a:spcBef>
              <a:spcAft>
                <a:spcPts val="0"/>
              </a:spcAft>
              <a:buSzPts val="2400"/>
              <a:buAutoNum type="arabicPeriod"/>
            </a:pPr>
            <a:r>
              <a:rPr lang="en-GB" sz="2400"/>
              <a:t>Language/Software/Dev-OPS tools</a:t>
            </a:r>
            <a:endParaRPr sz="2400"/>
          </a:p>
          <a:p>
            <a:pPr indent="-381000" lvl="0" marL="457200" rtl="0" algn="l">
              <a:spcBef>
                <a:spcPts val="0"/>
              </a:spcBef>
              <a:spcAft>
                <a:spcPts val="0"/>
              </a:spcAft>
              <a:buSzPts val="2400"/>
              <a:buAutoNum type="arabicPeriod"/>
            </a:pPr>
            <a:r>
              <a:rPr lang="en-GB" sz="2400"/>
              <a:t>Code walkthrough results</a:t>
            </a:r>
            <a:endParaRPr sz="2400"/>
          </a:p>
          <a:p>
            <a:pPr indent="-381000" lvl="0" marL="457200" rtl="0" algn="l">
              <a:spcBef>
                <a:spcPts val="0"/>
              </a:spcBef>
              <a:spcAft>
                <a:spcPts val="0"/>
              </a:spcAft>
              <a:buSzPts val="2400"/>
              <a:buAutoNum type="arabicPeriod"/>
            </a:pPr>
            <a:r>
              <a:rPr lang="en-GB" sz="2400"/>
              <a:t>Unit testing results</a:t>
            </a:r>
            <a:endParaRPr sz="2400"/>
          </a:p>
          <a:p>
            <a:pPr indent="-381000" lvl="0" marL="457200" rtl="0" algn="l">
              <a:spcBef>
                <a:spcPts val="0"/>
              </a:spcBef>
              <a:spcAft>
                <a:spcPts val="0"/>
              </a:spcAft>
              <a:buSzPts val="2400"/>
              <a:buAutoNum type="arabicPeriod"/>
            </a:pPr>
            <a:r>
              <a:rPr lang="en-GB" sz="2400"/>
              <a:t>Improvement plan</a:t>
            </a:r>
            <a:endParaRPr sz="2400"/>
          </a:p>
          <a:p>
            <a:pPr indent="0" lvl="0" marL="0" rtl="0" algn="l">
              <a:spcBef>
                <a:spcPts val="0"/>
              </a:spcBef>
              <a:spcAft>
                <a:spcPts val="0"/>
              </a:spcAft>
              <a:buNone/>
            </a:pPr>
            <a:r>
              <a:t/>
            </a:r>
            <a:endParaRPr sz="2400"/>
          </a:p>
        </p:txBody>
      </p:sp>
      <p:pic>
        <p:nvPicPr>
          <p:cNvPr id="443" name="Google Shape;443;p79"/>
          <p:cNvPicPr preferRelativeResize="0"/>
          <p:nvPr/>
        </p:nvPicPr>
        <p:blipFill>
          <a:blip r:embed="rId3">
            <a:alphaModFix/>
          </a:blip>
          <a:stretch>
            <a:fillRect/>
          </a:stretch>
        </p:blipFill>
        <p:spPr>
          <a:xfrm>
            <a:off x="188150" y="4825875"/>
            <a:ext cx="2390775" cy="1914525"/>
          </a:xfrm>
          <a:prstGeom prst="rect">
            <a:avLst/>
          </a:prstGeom>
          <a:noFill/>
          <a:ln>
            <a:noFill/>
          </a:ln>
        </p:spPr>
      </p:pic>
      <p:pic>
        <p:nvPicPr>
          <p:cNvPr id="444" name="Google Shape;444;p79"/>
          <p:cNvPicPr preferRelativeResize="0"/>
          <p:nvPr/>
        </p:nvPicPr>
        <p:blipFill>
          <a:blip r:embed="rId4">
            <a:alphaModFix/>
          </a:blip>
          <a:stretch>
            <a:fillRect/>
          </a:stretch>
        </p:blipFill>
        <p:spPr>
          <a:xfrm>
            <a:off x="6100675" y="428188"/>
            <a:ext cx="1864629" cy="1453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7"/>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7"/>
          <p:cNvSpPr txBox="1"/>
          <p:nvPr>
            <p:ph type="ctrTitle"/>
          </p:nvPr>
        </p:nvSpPr>
        <p:spPr>
          <a:xfrm>
            <a:off x="447375" y="465550"/>
            <a:ext cx="7654500" cy="9492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GB"/>
              <a:t>Code Snippet - Save File</a:t>
            </a:r>
            <a:endParaRPr/>
          </a:p>
        </p:txBody>
      </p:sp>
      <p:sp>
        <p:nvSpPr>
          <p:cNvPr id="602" name="Google Shape;602;p97"/>
          <p:cNvSpPr txBox="1"/>
          <p:nvPr>
            <p:ph idx="1" type="subTitle"/>
          </p:nvPr>
        </p:nvSpPr>
        <p:spPr>
          <a:xfrm>
            <a:off x="447375" y="1414750"/>
            <a:ext cx="8004300" cy="60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GB" sz="2100"/>
              <a:t>CropedDataPy</a:t>
            </a:r>
            <a:r>
              <a:rPr b="1" lang="en-GB" sz="2100"/>
              <a:t>.py </a:t>
            </a:r>
            <a:endParaRPr b="1" sz="2100"/>
          </a:p>
        </p:txBody>
      </p:sp>
      <p:sp>
        <p:nvSpPr>
          <p:cNvPr id="603" name="Google Shape;603;p97"/>
          <p:cNvSpPr txBox="1"/>
          <p:nvPr/>
        </p:nvSpPr>
        <p:spPr>
          <a:xfrm>
            <a:off x="447375" y="2022225"/>
            <a:ext cx="74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Inter"/>
                <a:ea typeface="Inter"/>
                <a:cs typeface="Inter"/>
                <a:sym typeface="Inter"/>
              </a:rPr>
              <a:t>This chunk of code is used to enable save file option at various places.</a:t>
            </a:r>
            <a:endParaRPr>
              <a:latin typeface="Inter"/>
              <a:ea typeface="Inter"/>
              <a:cs typeface="Inter"/>
              <a:sym typeface="Inter"/>
            </a:endParaRPr>
          </a:p>
        </p:txBody>
      </p:sp>
      <p:pic>
        <p:nvPicPr>
          <p:cNvPr id="604" name="Google Shape;604;p97"/>
          <p:cNvPicPr preferRelativeResize="0"/>
          <p:nvPr/>
        </p:nvPicPr>
        <p:blipFill>
          <a:blip r:embed="rId4">
            <a:alphaModFix/>
          </a:blip>
          <a:stretch>
            <a:fillRect/>
          </a:stretch>
        </p:blipFill>
        <p:spPr>
          <a:xfrm>
            <a:off x="571525" y="2422425"/>
            <a:ext cx="6896875" cy="4159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8"/>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8"/>
          <p:cNvSpPr txBox="1"/>
          <p:nvPr>
            <p:ph type="ctrTitle"/>
          </p:nvPr>
        </p:nvSpPr>
        <p:spPr>
          <a:xfrm>
            <a:off x="447375" y="465550"/>
            <a:ext cx="9184200" cy="9492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GB"/>
              <a:t>Code Snippet - 2D viewer</a:t>
            </a:r>
            <a:endParaRPr/>
          </a:p>
        </p:txBody>
      </p:sp>
      <p:sp>
        <p:nvSpPr>
          <p:cNvPr id="611" name="Google Shape;611;p98"/>
          <p:cNvSpPr txBox="1"/>
          <p:nvPr>
            <p:ph idx="1" type="subTitle"/>
          </p:nvPr>
        </p:nvSpPr>
        <p:spPr>
          <a:xfrm>
            <a:off x="571525" y="1414750"/>
            <a:ext cx="8004300" cy="60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GB" sz="2100"/>
              <a:t>SectionView2DPy.py</a:t>
            </a:r>
            <a:r>
              <a:rPr b="1" lang="en-GB" sz="2100"/>
              <a:t>.py </a:t>
            </a:r>
            <a:endParaRPr b="1" sz="2100"/>
          </a:p>
        </p:txBody>
      </p:sp>
      <p:pic>
        <p:nvPicPr>
          <p:cNvPr id="612" name="Google Shape;612;p98"/>
          <p:cNvPicPr preferRelativeResize="0"/>
          <p:nvPr/>
        </p:nvPicPr>
        <p:blipFill rotWithShape="1">
          <a:blip r:embed="rId4">
            <a:alphaModFix/>
          </a:blip>
          <a:srcRect b="21892" l="15767" r="26939" t="19002"/>
          <a:stretch/>
        </p:blipFill>
        <p:spPr>
          <a:xfrm>
            <a:off x="655575" y="2022253"/>
            <a:ext cx="9184199" cy="44285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9"/>
          <p:cNvSpPr txBox="1"/>
          <p:nvPr>
            <p:ph type="ctrTitle"/>
          </p:nvPr>
        </p:nvSpPr>
        <p:spPr>
          <a:xfrm>
            <a:off x="547400" y="1613650"/>
            <a:ext cx="7470300" cy="3008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GB" sz="5200">
                <a:latin typeface="Roboto"/>
                <a:ea typeface="Roboto"/>
                <a:cs typeface="Roboto"/>
                <a:sym typeface="Roboto"/>
              </a:rPr>
              <a:t>Denoising the Seismic data using LRTV algorithm</a:t>
            </a:r>
            <a:endParaRPr sz="5200">
              <a:latin typeface="Roboto"/>
              <a:ea typeface="Roboto"/>
              <a:cs typeface="Roboto"/>
              <a:sym typeface="Roboto"/>
            </a:endParaRPr>
          </a:p>
        </p:txBody>
      </p:sp>
      <p:sp>
        <p:nvSpPr>
          <p:cNvPr id="618" name="Google Shape;618;p99"/>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GB">
                <a:latin typeface="Roboto"/>
                <a:ea typeface="Roboto"/>
                <a:cs typeface="Roboto"/>
                <a:sym typeface="Roboto"/>
              </a:rPr>
              <a:t>Why denoising?</a:t>
            </a:r>
            <a:endParaRPr>
              <a:latin typeface="Roboto"/>
              <a:ea typeface="Roboto"/>
              <a:cs typeface="Roboto"/>
              <a:sym typeface="Roboto"/>
            </a:endParaRPr>
          </a:p>
        </p:txBody>
      </p:sp>
      <p:sp>
        <p:nvSpPr>
          <p:cNvPr id="624" name="Google Shape;624;p100"/>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GB" sz="2000">
                <a:solidFill>
                  <a:srgbClr val="000000"/>
                </a:solidFill>
                <a:highlight>
                  <a:srgbClr val="FFFFFF"/>
                </a:highlight>
                <a:latin typeface="Roboto"/>
                <a:ea typeface="Roboto"/>
                <a:cs typeface="Roboto"/>
                <a:sym typeface="Roboto"/>
              </a:rPr>
              <a:t>Denoising is a critical step in processing seismic data in the oil and gas industry. Seismic data is acquired by generating sound waves and recording the echoes that bounce back from the subsurface layers of the earth. However, the recorded data is often contaminated with noise, which can distort the signal and make it difficult to interpret.</a:t>
            </a:r>
            <a:endParaRPr sz="2800">
              <a:solidFill>
                <a:srgbClr val="000000"/>
              </a:solidFill>
              <a:highlight>
                <a:srgbClr val="FFFFFF"/>
              </a:highlight>
            </a:endParaRPr>
          </a:p>
        </p:txBody>
      </p:sp>
      <p:pic>
        <p:nvPicPr>
          <p:cNvPr id="625" name="Google Shape;625;p100"/>
          <p:cNvPicPr preferRelativeResize="0"/>
          <p:nvPr/>
        </p:nvPicPr>
        <p:blipFill rotWithShape="1">
          <a:blip r:embed="rId3">
            <a:alphaModFix/>
          </a:blip>
          <a:srcRect b="5598" l="0" r="0" t="0"/>
          <a:stretch/>
        </p:blipFill>
        <p:spPr>
          <a:xfrm>
            <a:off x="3077217" y="3272467"/>
            <a:ext cx="6037567" cy="32561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1"/>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b="1" lang="en-GB" sz="3130"/>
              <a:t>LRTV( linear regression with total variation regularization)</a:t>
            </a:r>
            <a:endParaRPr b="1" sz="3130"/>
          </a:p>
        </p:txBody>
      </p:sp>
      <p:sp>
        <p:nvSpPr>
          <p:cNvPr id="631" name="Google Shape;631;p101"/>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GB" sz="2700">
                <a:solidFill>
                  <a:srgbClr val="000000"/>
                </a:solidFill>
                <a:highlight>
                  <a:srgbClr val="FFFFFF"/>
                </a:highlight>
                <a:latin typeface="Roboto"/>
                <a:ea typeface="Roboto"/>
                <a:cs typeface="Roboto"/>
                <a:sym typeface="Roboto"/>
              </a:rPr>
              <a:t>The LRTV (Linear Regression with Total Variation regularization) algorithm is a method for denoising 3D seismic data. It is a type of model-based denoising algorithm that uses a combination of linear regression and total variation regularization.</a:t>
            </a:r>
            <a:endParaRPr sz="2700">
              <a:solidFill>
                <a:srgbClr val="000000"/>
              </a:solidFill>
              <a:highlight>
                <a:srgbClr val="FFFFFF"/>
              </a:highlight>
              <a:latin typeface="Roboto"/>
              <a:ea typeface="Roboto"/>
              <a:cs typeface="Roboto"/>
              <a:sym typeface="Roboto"/>
            </a:endParaRPr>
          </a:p>
          <a:p>
            <a:pPr indent="0" lvl="0" marL="0" rtl="0" algn="l">
              <a:spcBef>
                <a:spcPts val="1600"/>
              </a:spcBef>
              <a:spcAft>
                <a:spcPts val="1600"/>
              </a:spcAft>
              <a:buNone/>
            </a:pPr>
            <a:r>
              <a:rPr lang="en-GB" sz="2700">
                <a:solidFill>
                  <a:srgbClr val="000000"/>
                </a:solidFill>
                <a:highlight>
                  <a:srgbClr val="FFFFFF"/>
                </a:highlight>
                <a:latin typeface="Roboto"/>
                <a:ea typeface="Roboto"/>
                <a:cs typeface="Roboto"/>
                <a:sym typeface="Roboto"/>
              </a:rPr>
              <a:t>Local regression involves fitting a model to a small neighborhood of each point in the image, which helps to preserve local structures and patterns. Total variation regularization penalizes the total variation of the image, which helps to smooth out noise and preserve sharp edges and features.</a:t>
            </a:r>
            <a:endParaRPr sz="2700">
              <a:solidFill>
                <a:srgbClr val="000000"/>
              </a:solidFill>
              <a:highlight>
                <a:srgbClr val="FFFFFF"/>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2"/>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b="1" lang="en-GB"/>
              <a:t>How LRTV works ?</a:t>
            </a:r>
            <a:endParaRPr b="1"/>
          </a:p>
        </p:txBody>
      </p:sp>
      <p:sp>
        <p:nvSpPr>
          <p:cNvPr id="637" name="Google Shape;637;p102"/>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0" lvl="0" marL="0" rtl="0" algn="l">
              <a:spcBef>
                <a:spcPts val="2000"/>
              </a:spcBef>
              <a:spcAft>
                <a:spcPts val="0"/>
              </a:spcAft>
              <a:buClr>
                <a:schemeClr val="dk1"/>
              </a:buClr>
              <a:buSzPts val="1500"/>
              <a:buFont typeface="Arial"/>
              <a:buNone/>
            </a:pPr>
            <a:r>
              <a:rPr lang="en-GB" sz="2100">
                <a:solidFill>
                  <a:srgbClr val="000000"/>
                </a:solidFill>
                <a:highlight>
                  <a:srgbClr val="FFFFFF"/>
                </a:highlight>
                <a:latin typeface="Roboto"/>
                <a:ea typeface="Roboto"/>
                <a:cs typeface="Roboto"/>
                <a:sym typeface="Roboto"/>
              </a:rPr>
              <a:t>Here's how the LRTV algorithm works:</a:t>
            </a:r>
            <a:endParaRPr sz="2100">
              <a:solidFill>
                <a:srgbClr val="000000"/>
              </a:solidFill>
              <a:highlight>
                <a:srgbClr val="FFFFFF"/>
              </a:highlight>
              <a:latin typeface="Roboto"/>
              <a:ea typeface="Roboto"/>
              <a:cs typeface="Roboto"/>
              <a:sym typeface="Roboto"/>
            </a:endParaRPr>
          </a:p>
          <a:p>
            <a:pPr indent="-438150" lvl="0" marL="609600" rtl="0" algn="l">
              <a:spcBef>
                <a:spcPts val="2000"/>
              </a:spcBef>
              <a:spcAft>
                <a:spcPts val="0"/>
              </a:spcAft>
              <a:buClr>
                <a:srgbClr val="000000"/>
              </a:buClr>
              <a:buSzPts val="2100"/>
              <a:buFont typeface="Roboto"/>
              <a:buAutoNum type="arabicPeriod"/>
            </a:pPr>
            <a:r>
              <a:rPr lang="en-GB" sz="2100">
                <a:solidFill>
                  <a:srgbClr val="000000"/>
                </a:solidFill>
                <a:highlight>
                  <a:srgbClr val="FFFFFF"/>
                </a:highlight>
                <a:latin typeface="Roboto"/>
                <a:ea typeface="Roboto"/>
                <a:cs typeface="Roboto"/>
                <a:sym typeface="Roboto"/>
              </a:rPr>
              <a:t>The seismic data is first divided into small patches.</a:t>
            </a:r>
            <a:endParaRPr sz="2100">
              <a:solidFill>
                <a:srgbClr val="000000"/>
              </a:solidFill>
              <a:highlight>
                <a:srgbClr val="FFFFFF"/>
              </a:highlight>
              <a:latin typeface="Roboto"/>
              <a:ea typeface="Roboto"/>
              <a:cs typeface="Roboto"/>
              <a:sym typeface="Roboto"/>
            </a:endParaRPr>
          </a:p>
          <a:p>
            <a:pPr indent="-438150" lvl="0" marL="609600" rtl="0" algn="l">
              <a:spcBef>
                <a:spcPts val="0"/>
              </a:spcBef>
              <a:spcAft>
                <a:spcPts val="0"/>
              </a:spcAft>
              <a:buClr>
                <a:srgbClr val="000000"/>
              </a:buClr>
              <a:buSzPts val="2100"/>
              <a:buFont typeface="Roboto"/>
              <a:buAutoNum type="arabicPeriod"/>
            </a:pPr>
            <a:r>
              <a:rPr lang="en-GB" sz="2100">
                <a:solidFill>
                  <a:srgbClr val="000000"/>
                </a:solidFill>
                <a:highlight>
                  <a:srgbClr val="FFFFFF"/>
                </a:highlight>
                <a:latin typeface="Roboto"/>
                <a:ea typeface="Roboto"/>
                <a:cs typeface="Roboto"/>
                <a:sym typeface="Roboto"/>
              </a:rPr>
              <a:t>For each patch, a linear regression model is fit to the data using nearby patches as predictors.</a:t>
            </a:r>
            <a:endParaRPr sz="2100">
              <a:solidFill>
                <a:srgbClr val="000000"/>
              </a:solidFill>
              <a:highlight>
                <a:srgbClr val="FFFFFF"/>
              </a:highlight>
              <a:latin typeface="Roboto"/>
              <a:ea typeface="Roboto"/>
              <a:cs typeface="Roboto"/>
              <a:sym typeface="Roboto"/>
            </a:endParaRPr>
          </a:p>
          <a:p>
            <a:pPr indent="-438150" lvl="0" marL="609600" rtl="0" algn="l">
              <a:spcBef>
                <a:spcPts val="0"/>
              </a:spcBef>
              <a:spcAft>
                <a:spcPts val="0"/>
              </a:spcAft>
              <a:buClr>
                <a:srgbClr val="000000"/>
              </a:buClr>
              <a:buSzPts val="2100"/>
              <a:buFont typeface="Roboto"/>
              <a:buAutoNum type="arabicPeriod"/>
            </a:pPr>
            <a:r>
              <a:rPr lang="en-GB" sz="2100">
                <a:solidFill>
                  <a:srgbClr val="000000"/>
                </a:solidFill>
                <a:highlight>
                  <a:srgbClr val="FFFFFF"/>
                </a:highlight>
                <a:latin typeface="Roboto"/>
                <a:ea typeface="Roboto"/>
                <a:cs typeface="Roboto"/>
                <a:sym typeface="Roboto"/>
              </a:rPr>
              <a:t>The residual between the data and the regression model is then computed.</a:t>
            </a:r>
            <a:endParaRPr sz="2100">
              <a:solidFill>
                <a:srgbClr val="000000"/>
              </a:solidFill>
              <a:highlight>
                <a:srgbClr val="FFFFFF"/>
              </a:highlight>
              <a:latin typeface="Roboto"/>
              <a:ea typeface="Roboto"/>
              <a:cs typeface="Roboto"/>
              <a:sym typeface="Roboto"/>
            </a:endParaRPr>
          </a:p>
          <a:p>
            <a:pPr indent="-438150" lvl="0" marL="609600" rtl="0" algn="l">
              <a:spcBef>
                <a:spcPts val="0"/>
              </a:spcBef>
              <a:spcAft>
                <a:spcPts val="0"/>
              </a:spcAft>
              <a:buClr>
                <a:srgbClr val="000000"/>
              </a:buClr>
              <a:buSzPts val="2100"/>
              <a:buFont typeface="Roboto"/>
              <a:buAutoNum type="arabicPeriod"/>
            </a:pPr>
            <a:r>
              <a:rPr lang="en-GB" sz="2100">
                <a:solidFill>
                  <a:srgbClr val="000000"/>
                </a:solidFill>
                <a:highlight>
                  <a:srgbClr val="FFFFFF"/>
                </a:highlight>
                <a:latin typeface="Roboto"/>
                <a:ea typeface="Roboto"/>
                <a:cs typeface="Roboto"/>
                <a:sym typeface="Roboto"/>
              </a:rPr>
              <a:t>The LRTV algorithm applies total variation regularization to the residuals to suppress noise while preserving edges and fine details.</a:t>
            </a:r>
            <a:endParaRPr sz="2100">
              <a:solidFill>
                <a:srgbClr val="000000"/>
              </a:solidFill>
              <a:highlight>
                <a:srgbClr val="FFFFFF"/>
              </a:highlight>
              <a:latin typeface="Roboto"/>
              <a:ea typeface="Roboto"/>
              <a:cs typeface="Roboto"/>
              <a:sym typeface="Roboto"/>
            </a:endParaRPr>
          </a:p>
          <a:p>
            <a:pPr indent="-438150" lvl="0" marL="609600" rtl="0" algn="l">
              <a:spcBef>
                <a:spcPts val="0"/>
              </a:spcBef>
              <a:spcAft>
                <a:spcPts val="0"/>
              </a:spcAft>
              <a:buClr>
                <a:srgbClr val="000000"/>
              </a:buClr>
              <a:buSzPts val="2100"/>
              <a:buFont typeface="Roboto"/>
              <a:buAutoNum type="arabicPeriod"/>
            </a:pPr>
            <a:r>
              <a:rPr lang="en-GB" sz="2100">
                <a:solidFill>
                  <a:srgbClr val="000000"/>
                </a:solidFill>
                <a:highlight>
                  <a:srgbClr val="FFFFFF"/>
                </a:highlight>
                <a:latin typeface="Roboto"/>
                <a:ea typeface="Roboto"/>
                <a:cs typeface="Roboto"/>
                <a:sym typeface="Roboto"/>
              </a:rPr>
              <a:t>Finally, the denoised patch is obtained by adding the regularized residuals to the regression model.</a:t>
            </a:r>
            <a:endParaRPr sz="2100">
              <a:solidFill>
                <a:srgbClr val="000000"/>
              </a:solidFill>
              <a:highlight>
                <a:srgbClr val="FFFFFF"/>
              </a:highlight>
              <a:latin typeface="Roboto"/>
              <a:ea typeface="Roboto"/>
              <a:cs typeface="Roboto"/>
              <a:sym typeface="Roboto"/>
            </a:endParaRPr>
          </a:p>
          <a:p>
            <a:pPr indent="0" lvl="0" marL="0" rtl="0" algn="l">
              <a:spcBef>
                <a:spcPts val="2000"/>
              </a:spcBef>
              <a:spcAft>
                <a:spcPts val="1600"/>
              </a:spcAft>
              <a:buNone/>
            </a:pPr>
            <a:r>
              <a:t/>
            </a:r>
            <a:endParaRPr sz="2900">
              <a:solidFill>
                <a:srgbClr val="000000"/>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3"/>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b="1" lang="en-GB"/>
              <a:t>Approach for Implementing Denoisization using LRTV:-</a:t>
            </a:r>
            <a:endParaRPr b="1"/>
          </a:p>
        </p:txBody>
      </p:sp>
      <p:sp>
        <p:nvSpPr>
          <p:cNvPr id="643" name="Google Shape;643;p103"/>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457200" lvl="0" marL="609600" rtl="0" algn="l">
              <a:spcBef>
                <a:spcPts val="0"/>
              </a:spcBef>
              <a:spcAft>
                <a:spcPts val="0"/>
              </a:spcAft>
              <a:buSzPts val="2400"/>
              <a:buAutoNum type="arabicPeriod"/>
            </a:pPr>
            <a:r>
              <a:rPr lang="en-GB"/>
              <a:t>Reading the .sgy and converting it to .mat file as we can use various libraries which makes it more flexible to use as compared to numpy.</a:t>
            </a:r>
            <a:endParaRPr/>
          </a:p>
          <a:p>
            <a:pPr indent="0" lvl="0" marL="609600" rtl="0" algn="l">
              <a:spcBef>
                <a:spcPts val="1600"/>
              </a:spcBef>
              <a:spcAft>
                <a:spcPts val="0"/>
              </a:spcAft>
              <a:buNone/>
            </a:pPr>
            <a:r>
              <a:t/>
            </a:r>
            <a:endParaRPr/>
          </a:p>
          <a:p>
            <a:pPr indent="0" lvl="0" marL="609600" rtl="0" algn="l">
              <a:spcBef>
                <a:spcPts val="1600"/>
              </a:spcBef>
              <a:spcAft>
                <a:spcPts val="1600"/>
              </a:spcAft>
              <a:buNone/>
            </a:pPr>
            <a:r>
              <a:t/>
            </a:r>
            <a:endParaRPr/>
          </a:p>
        </p:txBody>
      </p:sp>
      <p:pic>
        <p:nvPicPr>
          <p:cNvPr id="644" name="Google Shape;644;p103"/>
          <p:cNvPicPr preferRelativeResize="0"/>
          <p:nvPr/>
        </p:nvPicPr>
        <p:blipFill>
          <a:blip r:embed="rId3">
            <a:alphaModFix/>
          </a:blip>
          <a:stretch>
            <a:fillRect/>
          </a:stretch>
        </p:blipFill>
        <p:spPr>
          <a:xfrm>
            <a:off x="954733" y="2607200"/>
            <a:ext cx="5918701" cy="4054967"/>
          </a:xfrm>
          <a:prstGeom prst="rect">
            <a:avLst/>
          </a:prstGeom>
          <a:noFill/>
          <a:ln>
            <a:noFill/>
          </a:ln>
        </p:spPr>
      </p:pic>
      <p:pic>
        <p:nvPicPr>
          <p:cNvPr id="645" name="Google Shape;645;p103"/>
          <p:cNvPicPr preferRelativeResize="0"/>
          <p:nvPr/>
        </p:nvPicPr>
        <p:blipFill>
          <a:blip r:embed="rId4">
            <a:alphaModFix/>
          </a:blip>
          <a:stretch>
            <a:fillRect/>
          </a:stretch>
        </p:blipFill>
        <p:spPr>
          <a:xfrm>
            <a:off x="6426198" y="2744633"/>
            <a:ext cx="5350203" cy="40549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4"/>
          <p:cNvSpPr txBox="1"/>
          <p:nvPr>
            <p:ph idx="1" type="body"/>
          </p:nvPr>
        </p:nvSpPr>
        <p:spPr>
          <a:xfrm>
            <a:off x="337100" y="352567"/>
            <a:ext cx="11439300" cy="5739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GB"/>
              <a:t>2. Reading the .mat file and move along the time axis of the data taking win_size as spatial dimensions of the data along with adjustable weights for proper denoization.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51" name="Google Shape;651;p104"/>
          <p:cNvPicPr preferRelativeResize="0"/>
          <p:nvPr/>
        </p:nvPicPr>
        <p:blipFill>
          <a:blip r:embed="rId3">
            <a:alphaModFix/>
          </a:blip>
          <a:stretch>
            <a:fillRect/>
          </a:stretch>
        </p:blipFill>
        <p:spPr>
          <a:xfrm>
            <a:off x="424062" y="1883700"/>
            <a:ext cx="5553500" cy="4871366"/>
          </a:xfrm>
          <a:prstGeom prst="rect">
            <a:avLst/>
          </a:prstGeom>
          <a:noFill/>
          <a:ln>
            <a:noFill/>
          </a:ln>
        </p:spPr>
      </p:pic>
      <p:pic>
        <p:nvPicPr>
          <p:cNvPr id="652" name="Google Shape;652;p104"/>
          <p:cNvPicPr preferRelativeResize="0"/>
          <p:nvPr/>
        </p:nvPicPr>
        <p:blipFill>
          <a:blip r:embed="rId4">
            <a:alphaModFix/>
          </a:blip>
          <a:stretch>
            <a:fillRect/>
          </a:stretch>
        </p:blipFill>
        <p:spPr>
          <a:xfrm>
            <a:off x="5213633" y="1883700"/>
            <a:ext cx="7181567" cy="4871366"/>
          </a:xfrm>
          <a:prstGeom prst="rect">
            <a:avLst/>
          </a:prstGeom>
          <a:noFill/>
          <a:ln>
            <a:noFill/>
          </a:ln>
        </p:spPr>
      </p:pic>
      <p:pic>
        <p:nvPicPr>
          <p:cNvPr id="653" name="Google Shape;653;p104"/>
          <p:cNvPicPr preferRelativeResize="0"/>
          <p:nvPr/>
        </p:nvPicPr>
        <p:blipFill>
          <a:blip r:embed="rId5">
            <a:alphaModFix/>
          </a:blip>
          <a:stretch>
            <a:fillRect/>
          </a:stretch>
        </p:blipFill>
        <p:spPr>
          <a:xfrm>
            <a:off x="8570563" y="1373500"/>
            <a:ext cx="3205733" cy="22532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5"/>
          <p:cNvSpPr txBox="1"/>
          <p:nvPr>
            <p:ph type="ctrTitle"/>
          </p:nvPr>
        </p:nvSpPr>
        <p:spPr>
          <a:xfrm>
            <a:off x="447364" y="582400"/>
            <a:ext cx="6116400" cy="3213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GB"/>
              <a:t>Custom U-NET</a:t>
            </a:r>
            <a:endParaRPr/>
          </a:p>
        </p:txBody>
      </p:sp>
      <p:sp>
        <p:nvSpPr>
          <p:cNvPr id="659" name="Google Shape;659;p105"/>
          <p:cNvSpPr/>
          <p:nvPr/>
        </p:nvSpPr>
        <p:spPr>
          <a:xfrm flipH="1" rot="10800000">
            <a:off x="609600" y="5745175"/>
            <a:ext cx="8442000" cy="123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U-Net framework for image segmentation</a:t>
            </a:r>
            <a:endParaRPr/>
          </a:p>
        </p:txBody>
      </p:sp>
      <p:sp>
        <p:nvSpPr>
          <p:cNvPr id="665" name="Google Shape;665;p106"/>
          <p:cNvSpPr txBox="1"/>
          <p:nvPr>
            <p:ph idx="1" type="body"/>
          </p:nvPr>
        </p:nvSpPr>
        <p:spPr>
          <a:xfrm>
            <a:off x="904875" y="153987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-Originally developed for segmentation in medical images</a:t>
            </a:r>
            <a:endParaRPr/>
          </a:p>
        </p:txBody>
      </p:sp>
      <p:pic>
        <p:nvPicPr>
          <p:cNvPr id="666" name="Google Shape;666;p106"/>
          <p:cNvPicPr preferRelativeResize="0"/>
          <p:nvPr/>
        </p:nvPicPr>
        <p:blipFill rotWithShape="1">
          <a:blip r:embed="rId3">
            <a:alphaModFix/>
          </a:blip>
          <a:srcRect b="0" l="0" r="0" t="0"/>
          <a:stretch/>
        </p:blipFill>
        <p:spPr>
          <a:xfrm>
            <a:off x="2328724" y="2030897"/>
            <a:ext cx="7667922" cy="4597743"/>
          </a:xfrm>
          <a:prstGeom prst="rect">
            <a:avLst/>
          </a:prstGeom>
          <a:noFill/>
          <a:ln>
            <a:noFill/>
          </a:ln>
        </p:spPr>
      </p:pic>
      <p:sp>
        <p:nvSpPr>
          <p:cNvPr id="667" name="Google Shape;667;p106"/>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06"/>
          <p:cNvSpPr/>
          <p:nvPr/>
        </p:nvSpPr>
        <p:spPr>
          <a:xfrm>
            <a:off x="9929075"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80"/>
          <p:cNvSpPr/>
          <p:nvPr/>
        </p:nvSpPr>
        <p:spPr>
          <a:xfrm>
            <a:off x="2715950" y="5892600"/>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0"/>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0"/>
          <p:cNvSpPr txBox="1"/>
          <p:nvPr>
            <p:ph idx="1" type="body"/>
          </p:nvPr>
        </p:nvSpPr>
        <p:spPr>
          <a:xfrm>
            <a:off x="218500" y="1153275"/>
            <a:ext cx="5806800" cy="536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GB" sz="1800"/>
              <a:t>Project Title: </a:t>
            </a:r>
            <a:r>
              <a:rPr lang="en-GB" sz="1800"/>
              <a:t>Fracture Detection from Seismic images</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b="1" lang="en-GB" sz="1800">
                <a:solidFill>
                  <a:schemeClr val="dk2"/>
                </a:solidFill>
              </a:rPr>
              <a:t>Problem Statement:</a:t>
            </a:r>
            <a:endParaRPr b="1" sz="1800">
              <a:solidFill>
                <a:schemeClr val="dk2"/>
              </a:solidFill>
            </a:endParaRPr>
          </a:p>
          <a:p>
            <a:pPr indent="-342900" lvl="0" marL="457200" rtl="0" algn="l">
              <a:spcBef>
                <a:spcPts val="1000"/>
              </a:spcBef>
              <a:spcAft>
                <a:spcPts val="0"/>
              </a:spcAft>
              <a:buClr>
                <a:srgbClr val="FF0000"/>
              </a:buClr>
              <a:buSzPts val="1800"/>
              <a:buChar char="●"/>
            </a:pPr>
            <a:r>
              <a:rPr lang="en-GB" sz="1800">
                <a:solidFill>
                  <a:srgbClr val="FF0000"/>
                </a:solidFill>
              </a:rPr>
              <a:t>Fracture/Fault detection from seismic images is an integral task both for geoscience research and industries involved in oil extraction. </a:t>
            </a:r>
            <a:endParaRPr sz="1800">
              <a:solidFill>
                <a:srgbClr val="FF0000"/>
              </a:solidFill>
            </a:endParaRPr>
          </a:p>
          <a:p>
            <a:pPr indent="0" lvl="0" marL="457200" rtl="0" algn="l">
              <a:spcBef>
                <a:spcPts val="1000"/>
              </a:spcBef>
              <a:spcAft>
                <a:spcPts val="0"/>
              </a:spcAft>
              <a:buNone/>
            </a:pPr>
            <a:r>
              <a:t/>
            </a:r>
            <a:endParaRPr sz="1800">
              <a:solidFill>
                <a:srgbClr val="FF0000"/>
              </a:solidFill>
            </a:endParaRPr>
          </a:p>
          <a:p>
            <a:pPr indent="-342900" lvl="0" marL="457200" rtl="0" algn="l">
              <a:spcBef>
                <a:spcPts val="1000"/>
              </a:spcBef>
              <a:spcAft>
                <a:spcPts val="0"/>
              </a:spcAft>
              <a:buClr>
                <a:srgbClr val="FF0000"/>
              </a:buClr>
              <a:buSzPts val="1800"/>
              <a:buChar char="●"/>
            </a:pPr>
            <a:r>
              <a:rPr lang="en-GB" sz="1800">
                <a:solidFill>
                  <a:srgbClr val="FF0000"/>
                </a:solidFill>
              </a:rPr>
              <a:t>Present detection technique involve tremendous task of printing inline seismic data on large sheets and raw observation across pixel columns on the sheet. </a:t>
            </a:r>
            <a:endParaRPr sz="1800">
              <a:solidFill>
                <a:srgbClr val="FF0000"/>
              </a:solidFill>
            </a:endParaRPr>
          </a:p>
          <a:p>
            <a:pPr indent="0" lvl="0" marL="457200" rtl="0" algn="l">
              <a:spcBef>
                <a:spcPts val="1000"/>
              </a:spcBef>
              <a:spcAft>
                <a:spcPts val="0"/>
              </a:spcAft>
              <a:buNone/>
            </a:pPr>
            <a:r>
              <a:t/>
            </a:r>
            <a:endParaRPr sz="1800">
              <a:solidFill>
                <a:srgbClr val="FF0000"/>
              </a:solidFill>
            </a:endParaRPr>
          </a:p>
          <a:p>
            <a:pPr indent="-342900" lvl="0" marL="457200" rtl="0" algn="l">
              <a:spcBef>
                <a:spcPts val="1000"/>
              </a:spcBef>
              <a:spcAft>
                <a:spcPts val="0"/>
              </a:spcAft>
              <a:buClr>
                <a:srgbClr val="FF0000"/>
              </a:buClr>
              <a:buSzPts val="1800"/>
              <a:buChar char="●"/>
            </a:pPr>
            <a:r>
              <a:rPr lang="en-GB" sz="1800">
                <a:solidFill>
                  <a:srgbClr val="FF0000"/>
                </a:solidFill>
              </a:rPr>
              <a:t>Large number of workforce is required for faster detection.</a:t>
            </a:r>
            <a:endParaRPr sz="1800">
              <a:solidFill>
                <a:srgbClr val="FF0000"/>
              </a:solidFill>
            </a:endParaRPr>
          </a:p>
          <a:p>
            <a:pPr indent="0" lvl="0" marL="457200" rtl="0" algn="l">
              <a:spcBef>
                <a:spcPts val="1000"/>
              </a:spcBef>
              <a:spcAft>
                <a:spcPts val="0"/>
              </a:spcAft>
              <a:buNone/>
            </a:pPr>
            <a:r>
              <a:t/>
            </a:r>
            <a:endParaRPr sz="1800">
              <a:solidFill>
                <a:srgbClr val="FF0000"/>
              </a:solidFill>
            </a:endParaRPr>
          </a:p>
          <a:p>
            <a:pPr indent="-342900" lvl="0" marL="457200" rtl="0" algn="l">
              <a:spcBef>
                <a:spcPts val="1000"/>
              </a:spcBef>
              <a:spcAft>
                <a:spcPts val="0"/>
              </a:spcAft>
              <a:buClr>
                <a:srgbClr val="FF0000"/>
              </a:buClr>
              <a:buSzPts val="1800"/>
              <a:buChar char="●"/>
            </a:pPr>
            <a:r>
              <a:rPr lang="en-GB" sz="1800">
                <a:solidFill>
                  <a:srgbClr val="FF0000"/>
                </a:solidFill>
              </a:rPr>
              <a:t>High Human error</a:t>
            </a:r>
            <a:endParaRPr sz="1800">
              <a:solidFill>
                <a:srgbClr val="FF0000"/>
              </a:solidFill>
            </a:endParaRPr>
          </a:p>
          <a:p>
            <a:pPr indent="0" lvl="0" marL="0" rtl="0" algn="l">
              <a:spcBef>
                <a:spcPts val="1000"/>
              </a:spcBef>
              <a:spcAft>
                <a:spcPts val="0"/>
              </a:spcAft>
              <a:buNone/>
            </a:pPr>
            <a:r>
              <a:t/>
            </a:r>
            <a:endParaRPr sz="1800">
              <a:solidFill>
                <a:srgbClr val="0000FF"/>
              </a:solidFill>
            </a:endParaRPr>
          </a:p>
          <a:p>
            <a:pPr indent="0" lvl="0" marL="0" rtl="0" algn="l">
              <a:spcBef>
                <a:spcPts val="1000"/>
              </a:spcBef>
              <a:spcAft>
                <a:spcPts val="0"/>
              </a:spcAft>
              <a:buNone/>
            </a:pPr>
            <a:r>
              <a:t/>
            </a:r>
            <a:endParaRPr sz="1800"/>
          </a:p>
        </p:txBody>
      </p:sp>
      <p:sp>
        <p:nvSpPr>
          <p:cNvPr id="452" name="Google Shape;452;p80"/>
          <p:cNvSpPr txBox="1"/>
          <p:nvPr>
            <p:ph type="title"/>
          </p:nvPr>
        </p:nvSpPr>
        <p:spPr>
          <a:xfrm>
            <a:off x="218500" y="129825"/>
            <a:ext cx="5806800" cy="111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Project Overview </a:t>
            </a:r>
            <a:endParaRPr/>
          </a:p>
        </p:txBody>
      </p:sp>
      <p:sp>
        <p:nvSpPr>
          <p:cNvPr id="453" name="Google Shape;453;p80"/>
          <p:cNvSpPr/>
          <p:nvPr/>
        </p:nvSpPr>
        <p:spPr>
          <a:xfrm>
            <a:off x="9875375"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4" name="Google Shape;454;p80"/>
          <p:cNvPicPr preferRelativeResize="0"/>
          <p:nvPr/>
        </p:nvPicPr>
        <p:blipFill>
          <a:blip r:embed="rId3">
            <a:alphaModFix/>
          </a:blip>
          <a:stretch>
            <a:fillRect/>
          </a:stretch>
        </p:blipFill>
        <p:spPr>
          <a:xfrm>
            <a:off x="6738075" y="199450"/>
            <a:ext cx="4876800" cy="4876800"/>
          </a:xfrm>
          <a:prstGeom prst="rect">
            <a:avLst/>
          </a:prstGeom>
          <a:noFill/>
          <a:ln>
            <a:noFill/>
          </a:ln>
        </p:spPr>
      </p:pic>
      <p:sp>
        <p:nvSpPr>
          <p:cNvPr id="455" name="Google Shape;455;p80"/>
          <p:cNvSpPr txBox="1"/>
          <p:nvPr/>
        </p:nvSpPr>
        <p:spPr>
          <a:xfrm>
            <a:off x="5808075" y="5177100"/>
            <a:ext cx="5806800" cy="14316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en-GB" sz="1800">
                <a:solidFill>
                  <a:srgbClr val="0000FF"/>
                </a:solidFill>
                <a:latin typeface="Inter"/>
                <a:ea typeface="Inter"/>
                <a:cs typeface="Inter"/>
                <a:sym typeface="Inter"/>
              </a:rPr>
              <a:t>This results in significant cost of resources and time to identity faults. Present development in the field of deep learning and image segmentation have opened possibilities of segmenting fault layers.</a:t>
            </a:r>
            <a:endParaRPr>
              <a:solidFill>
                <a:srgbClr val="0000FF"/>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7"/>
          <p:cNvSpPr txBox="1"/>
          <p:nvPr>
            <p:ph type="title"/>
          </p:nvPr>
        </p:nvSpPr>
        <p:spPr>
          <a:xfrm>
            <a:off x="568700" y="2474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rgbClr val="FF0000"/>
                </a:solidFill>
              </a:rPr>
              <a:t>Custom </a:t>
            </a:r>
            <a:r>
              <a:rPr lang="en-GB">
                <a:solidFill>
                  <a:srgbClr val="FF0000"/>
                </a:solidFill>
              </a:rPr>
              <a:t>Model Framing as per user Annotations</a:t>
            </a:r>
            <a:endParaRPr>
              <a:solidFill>
                <a:srgbClr val="FF0000"/>
              </a:solidFill>
            </a:endParaRPr>
          </a:p>
        </p:txBody>
      </p:sp>
      <p:sp>
        <p:nvSpPr>
          <p:cNvPr id="674" name="Google Shape;674;p107"/>
          <p:cNvSpPr txBox="1"/>
          <p:nvPr>
            <p:ph idx="1" type="body"/>
          </p:nvPr>
        </p:nvSpPr>
        <p:spPr>
          <a:xfrm>
            <a:off x="568700" y="1825625"/>
            <a:ext cx="10785000" cy="4690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GB" sz="2800">
                <a:solidFill>
                  <a:schemeClr val="dk2"/>
                </a:solidFill>
              </a:rPr>
              <a:t>The custom unet model provides the flexibility to user to optimize the model in terms of following ways:-</a:t>
            </a:r>
            <a:endParaRPr sz="2800">
              <a:solidFill>
                <a:schemeClr val="dk2"/>
              </a:solidFill>
            </a:endParaRPr>
          </a:p>
          <a:p>
            <a:pPr indent="0" lvl="0" marL="0" rtl="0" algn="l">
              <a:spcBef>
                <a:spcPts val="1000"/>
              </a:spcBef>
              <a:spcAft>
                <a:spcPts val="0"/>
              </a:spcAft>
              <a:buNone/>
            </a:pPr>
            <a:r>
              <a:t/>
            </a:r>
            <a:endParaRPr sz="2800">
              <a:solidFill>
                <a:schemeClr val="dk2"/>
              </a:solidFill>
            </a:endParaRPr>
          </a:p>
          <a:p>
            <a:pPr indent="-406400" lvl="0" marL="457200" rtl="0" algn="l">
              <a:spcBef>
                <a:spcPts val="1000"/>
              </a:spcBef>
              <a:spcAft>
                <a:spcPts val="0"/>
              </a:spcAft>
              <a:buSzPts val="2800"/>
              <a:buAutoNum type="arabicPeriod"/>
            </a:pPr>
            <a:r>
              <a:rPr lang="en-GB" sz="2800">
                <a:solidFill>
                  <a:schemeClr val="dk2"/>
                </a:solidFill>
              </a:rPr>
              <a:t>The user can provide number of </a:t>
            </a:r>
            <a:r>
              <a:rPr b="1" lang="en-GB" sz="2800">
                <a:solidFill>
                  <a:schemeClr val="dk2"/>
                </a:solidFill>
              </a:rPr>
              <a:t>convolution layers</a:t>
            </a:r>
            <a:r>
              <a:rPr lang="en-GB" sz="2800">
                <a:solidFill>
                  <a:schemeClr val="dk2"/>
                </a:solidFill>
              </a:rPr>
              <a:t> along with </a:t>
            </a:r>
            <a:r>
              <a:rPr b="1" lang="en-GB" sz="2800">
                <a:solidFill>
                  <a:schemeClr val="dk2"/>
                </a:solidFill>
              </a:rPr>
              <a:t>number of filters</a:t>
            </a:r>
            <a:r>
              <a:rPr lang="en-GB" sz="2800">
                <a:solidFill>
                  <a:schemeClr val="dk2"/>
                </a:solidFill>
              </a:rPr>
              <a:t> in each layer by keeping constant dimension of 2X2 for max_pooling layer.</a:t>
            </a:r>
            <a:endParaRPr sz="2800">
              <a:solidFill>
                <a:schemeClr val="dk2"/>
              </a:solidFill>
            </a:endParaRPr>
          </a:p>
          <a:p>
            <a:pPr indent="0" lvl="0" marL="457200" rtl="0" algn="l">
              <a:spcBef>
                <a:spcPts val="1000"/>
              </a:spcBef>
              <a:spcAft>
                <a:spcPts val="0"/>
              </a:spcAft>
              <a:buNone/>
            </a:pPr>
            <a:r>
              <a:t/>
            </a:r>
            <a:endParaRPr sz="2800">
              <a:solidFill>
                <a:schemeClr val="dk2"/>
              </a:solidFill>
            </a:endParaRPr>
          </a:p>
          <a:p>
            <a:pPr indent="-406400" lvl="0" marL="457200" rtl="0" algn="l">
              <a:spcBef>
                <a:spcPts val="1000"/>
              </a:spcBef>
              <a:spcAft>
                <a:spcPts val="0"/>
              </a:spcAft>
              <a:buSzPts val="2800"/>
              <a:buAutoNum type="arabicPeriod"/>
            </a:pPr>
            <a:r>
              <a:rPr lang="en-GB" sz="2800">
                <a:solidFill>
                  <a:schemeClr val="dk2"/>
                </a:solidFill>
              </a:rPr>
              <a:t>User can according choose the </a:t>
            </a:r>
            <a:r>
              <a:rPr b="1" lang="en-GB" sz="2800">
                <a:solidFill>
                  <a:schemeClr val="dk2"/>
                </a:solidFill>
              </a:rPr>
              <a:t>downsampling rate</a:t>
            </a:r>
            <a:r>
              <a:rPr lang="en-GB" sz="2800">
                <a:solidFill>
                  <a:schemeClr val="dk2"/>
                </a:solidFill>
              </a:rPr>
              <a:t>,which gives access to optimize model performance as per user.It also </a:t>
            </a:r>
            <a:r>
              <a:rPr b="1" lang="en-GB" sz="2800">
                <a:solidFill>
                  <a:schemeClr val="dk2"/>
                </a:solidFill>
              </a:rPr>
              <a:t>gives an error</a:t>
            </a:r>
            <a:r>
              <a:rPr lang="en-GB" sz="2800">
                <a:solidFill>
                  <a:schemeClr val="dk2"/>
                </a:solidFill>
              </a:rPr>
              <a:t> if the parameters provided by the user are not computationally possible.</a:t>
            </a:r>
            <a:endParaRPr sz="2800">
              <a:solidFill>
                <a:schemeClr val="dk2"/>
              </a:solidFill>
            </a:endParaRPr>
          </a:p>
          <a:p>
            <a:pPr indent="0" lvl="0" marL="0" rtl="0" algn="l">
              <a:spcBef>
                <a:spcPts val="1000"/>
              </a:spcBef>
              <a:spcAft>
                <a:spcPts val="0"/>
              </a:spcAft>
              <a:buNone/>
            </a:pPr>
            <a:r>
              <a:t/>
            </a:r>
            <a:endParaRPr/>
          </a:p>
        </p:txBody>
      </p:sp>
      <p:sp>
        <p:nvSpPr>
          <p:cNvPr id="675" name="Google Shape;675;p107"/>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7"/>
          <p:cNvSpPr/>
          <p:nvPr/>
        </p:nvSpPr>
        <p:spPr>
          <a:xfrm>
            <a:off x="9785850" y="61768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08"/>
          <p:cNvSpPr txBox="1"/>
          <p:nvPr>
            <p:ph type="title"/>
          </p:nvPr>
        </p:nvSpPr>
        <p:spPr>
          <a:xfrm>
            <a:off x="346150" y="339525"/>
            <a:ext cx="5623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Code Main Highlights</a:t>
            </a:r>
            <a:endParaRPr/>
          </a:p>
        </p:txBody>
      </p:sp>
      <p:sp>
        <p:nvSpPr>
          <p:cNvPr id="682" name="Google Shape;682;p108"/>
          <p:cNvSpPr txBox="1"/>
          <p:nvPr>
            <p:ph idx="1" type="body"/>
          </p:nvPr>
        </p:nvSpPr>
        <p:spPr>
          <a:xfrm>
            <a:off x="429750" y="1665225"/>
            <a:ext cx="116322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GB" sz="2000"/>
              <a:t>The following are the main highlights of our Custom-Net3D which allows the flexible approach for model design:- </a:t>
            </a:r>
            <a:endParaRPr sz="2000"/>
          </a:p>
        </p:txBody>
      </p:sp>
      <p:sp>
        <p:nvSpPr>
          <p:cNvPr id="683" name="Google Shape;683;p108"/>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108"/>
          <p:cNvPicPr preferRelativeResize="0"/>
          <p:nvPr/>
        </p:nvPicPr>
        <p:blipFill>
          <a:blip r:embed="rId3">
            <a:alphaModFix/>
          </a:blip>
          <a:stretch>
            <a:fillRect/>
          </a:stretch>
        </p:blipFill>
        <p:spPr>
          <a:xfrm>
            <a:off x="567975" y="2455800"/>
            <a:ext cx="6420526" cy="3678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9"/>
          <p:cNvSpPr txBox="1"/>
          <p:nvPr>
            <p:ph idx="1" type="body"/>
          </p:nvPr>
        </p:nvSpPr>
        <p:spPr>
          <a:xfrm>
            <a:off x="607300" y="584150"/>
            <a:ext cx="10746600" cy="5592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GB" sz="2400"/>
              <a:t>2. Encoder block</a:t>
            </a:r>
            <a:endParaRPr sz="2400"/>
          </a:p>
          <a:p>
            <a:pPr indent="0" lvl="0" marL="0" rtl="0" algn="l">
              <a:spcBef>
                <a:spcPts val="1000"/>
              </a:spcBef>
              <a:spcAft>
                <a:spcPts val="0"/>
              </a:spcAft>
              <a:buNone/>
            </a:pPr>
            <a:r>
              <a:t/>
            </a:r>
            <a:endParaRPr sz="2400"/>
          </a:p>
        </p:txBody>
      </p:sp>
      <p:pic>
        <p:nvPicPr>
          <p:cNvPr id="690" name="Google Shape;690;p109"/>
          <p:cNvPicPr preferRelativeResize="0"/>
          <p:nvPr/>
        </p:nvPicPr>
        <p:blipFill>
          <a:blip r:embed="rId3">
            <a:alphaModFix/>
          </a:blip>
          <a:stretch>
            <a:fillRect/>
          </a:stretch>
        </p:blipFill>
        <p:spPr>
          <a:xfrm>
            <a:off x="803750" y="1155963"/>
            <a:ext cx="10353675" cy="4829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0"/>
          <p:cNvSpPr txBox="1"/>
          <p:nvPr>
            <p:ph idx="1" type="body"/>
          </p:nvPr>
        </p:nvSpPr>
        <p:spPr>
          <a:xfrm>
            <a:off x="671650" y="532675"/>
            <a:ext cx="10682100" cy="5644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GB" sz="2200"/>
              <a:t>3. Decoder block :- </a:t>
            </a:r>
            <a:endParaRPr sz="2200"/>
          </a:p>
          <a:p>
            <a:pPr indent="0" lvl="0" marL="0" rtl="0" algn="l">
              <a:spcBef>
                <a:spcPts val="1000"/>
              </a:spcBef>
              <a:spcAft>
                <a:spcPts val="0"/>
              </a:spcAft>
              <a:buNone/>
            </a:pPr>
            <a:r>
              <a:t/>
            </a:r>
            <a:endParaRPr sz="2200"/>
          </a:p>
        </p:txBody>
      </p:sp>
      <p:pic>
        <p:nvPicPr>
          <p:cNvPr id="696" name="Google Shape;696;p110"/>
          <p:cNvPicPr preferRelativeResize="0"/>
          <p:nvPr/>
        </p:nvPicPr>
        <p:blipFill>
          <a:blip r:embed="rId3">
            <a:alphaModFix/>
          </a:blip>
          <a:stretch>
            <a:fillRect/>
          </a:stretch>
        </p:blipFill>
        <p:spPr>
          <a:xfrm>
            <a:off x="1044798" y="1028923"/>
            <a:ext cx="9032626" cy="5499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1"/>
          <p:cNvSpPr txBox="1"/>
          <p:nvPr>
            <p:ph idx="1" type="body"/>
          </p:nvPr>
        </p:nvSpPr>
        <p:spPr>
          <a:xfrm>
            <a:off x="633050" y="468350"/>
            <a:ext cx="10720800" cy="5708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GB" sz="2300"/>
              <a:t>4. The Error trigger function:-</a:t>
            </a:r>
            <a:endParaRPr sz="2300"/>
          </a:p>
          <a:p>
            <a:pPr indent="0" lvl="0" marL="0" rtl="0" algn="l">
              <a:spcBef>
                <a:spcPts val="1000"/>
              </a:spcBef>
              <a:spcAft>
                <a:spcPts val="0"/>
              </a:spcAft>
              <a:buNone/>
            </a:pPr>
            <a:r>
              <a:t/>
            </a:r>
            <a:endParaRPr sz="2000"/>
          </a:p>
        </p:txBody>
      </p:sp>
      <p:pic>
        <p:nvPicPr>
          <p:cNvPr id="702" name="Google Shape;702;p111"/>
          <p:cNvPicPr preferRelativeResize="0"/>
          <p:nvPr/>
        </p:nvPicPr>
        <p:blipFill>
          <a:blip r:embed="rId3">
            <a:alphaModFix/>
          </a:blip>
          <a:stretch>
            <a:fillRect/>
          </a:stretch>
        </p:blipFill>
        <p:spPr>
          <a:xfrm>
            <a:off x="633052" y="1007252"/>
            <a:ext cx="6933950" cy="526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2"/>
          <p:cNvSpPr txBox="1"/>
          <p:nvPr>
            <p:ph type="ctrTitle"/>
          </p:nvPr>
        </p:nvSpPr>
        <p:spPr>
          <a:xfrm>
            <a:off x="447364" y="582400"/>
            <a:ext cx="6116400" cy="3213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GB"/>
              <a:t>Transfer Learning For Real Fault Detection</a:t>
            </a:r>
            <a:endParaRPr/>
          </a:p>
        </p:txBody>
      </p:sp>
      <p:sp>
        <p:nvSpPr>
          <p:cNvPr id="708" name="Google Shape;708;p112"/>
          <p:cNvSpPr txBox="1"/>
          <p:nvPr>
            <p:ph idx="1" type="subTitle"/>
          </p:nvPr>
        </p:nvSpPr>
        <p:spPr>
          <a:xfrm>
            <a:off x="447379" y="3796400"/>
            <a:ext cx="5136000" cy="10569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GB"/>
              <a:t>Pre- midsem:- Fault Detection on synthetic fault detection</a:t>
            </a:r>
            <a:endParaRPr/>
          </a:p>
        </p:txBody>
      </p:sp>
      <p:sp>
        <p:nvSpPr>
          <p:cNvPr id="709" name="Google Shape;709;p112"/>
          <p:cNvSpPr/>
          <p:nvPr/>
        </p:nvSpPr>
        <p:spPr>
          <a:xfrm>
            <a:off x="487450" y="6219275"/>
            <a:ext cx="9750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Continual Learning:- Transfer of Learnt Knowledge</a:t>
            </a:r>
            <a:endParaRPr/>
          </a:p>
        </p:txBody>
      </p:sp>
      <p:sp>
        <p:nvSpPr>
          <p:cNvPr id="715" name="Google Shape;715;p113"/>
          <p:cNvSpPr/>
          <p:nvPr/>
        </p:nvSpPr>
        <p:spPr>
          <a:xfrm>
            <a:off x="487450" y="6219275"/>
            <a:ext cx="27231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3"/>
          <p:cNvSpPr/>
          <p:nvPr/>
        </p:nvSpPr>
        <p:spPr>
          <a:xfrm>
            <a:off x="9481275" y="6176975"/>
            <a:ext cx="22344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 name="Google Shape;717;p113"/>
          <p:cNvPicPr preferRelativeResize="0"/>
          <p:nvPr/>
        </p:nvPicPr>
        <p:blipFill rotWithShape="1">
          <a:blip r:embed="rId3">
            <a:alphaModFix/>
          </a:blip>
          <a:srcRect b="0" l="0" r="0" t="0"/>
          <a:stretch/>
        </p:blipFill>
        <p:spPr>
          <a:xfrm>
            <a:off x="6663704" y="1214009"/>
            <a:ext cx="5608291" cy="4962955"/>
          </a:xfrm>
          <a:prstGeom prst="rect">
            <a:avLst/>
          </a:prstGeom>
          <a:noFill/>
          <a:ln>
            <a:noFill/>
          </a:ln>
        </p:spPr>
      </p:pic>
      <p:sp>
        <p:nvSpPr>
          <p:cNvPr id="718" name="Google Shape;718;p113"/>
          <p:cNvSpPr txBox="1"/>
          <p:nvPr>
            <p:ph idx="1" type="body"/>
          </p:nvPr>
        </p:nvSpPr>
        <p:spPr>
          <a:xfrm>
            <a:off x="270497" y="2368550"/>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GB"/>
              <a:t>Dataset 1:- Synthetic 2d seismic images</a:t>
            </a:r>
            <a:endParaRPr/>
          </a:p>
          <a:p>
            <a:pPr indent="-228600" lvl="0" marL="228600" rtl="0" algn="l">
              <a:lnSpc>
                <a:spcPct val="90000"/>
              </a:lnSpc>
              <a:spcBef>
                <a:spcPts val="1000"/>
              </a:spcBef>
              <a:spcAft>
                <a:spcPts val="0"/>
              </a:spcAft>
              <a:buClr>
                <a:schemeClr val="dk1"/>
              </a:buClr>
              <a:buSzPts val="2800"/>
              <a:buChar char="●"/>
            </a:pPr>
            <a:r>
              <a:rPr lang="en-GB"/>
              <a:t>Task 1:-Fault detection from synthetic</a:t>
            </a:r>
            <a:endParaRPr/>
          </a:p>
          <a:p>
            <a:pPr indent="-228600" lvl="0" marL="228600" rtl="0" algn="l">
              <a:lnSpc>
                <a:spcPct val="90000"/>
              </a:lnSpc>
              <a:spcBef>
                <a:spcPts val="1000"/>
              </a:spcBef>
              <a:spcAft>
                <a:spcPts val="0"/>
              </a:spcAft>
              <a:buClr>
                <a:srgbClr val="00B050"/>
              </a:buClr>
              <a:buSzPts val="2800"/>
              <a:buChar char="●"/>
            </a:pPr>
            <a:r>
              <a:rPr lang="en-GB">
                <a:solidFill>
                  <a:srgbClr val="00B050"/>
                </a:solidFill>
              </a:rPr>
              <a:t>Dataset 2:-Real Seismic images (K-G Basin)</a:t>
            </a:r>
            <a:endParaRPr/>
          </a:p>
          <a:p>
            <a:pPr indent="-228600" lvl="0" marL="228600" rtl="0" algn="l">
              <a:lnSpc>
                <a:spcPct val="90000"/>
              </a:lnSpc>
              <a:spcBef>
                <a:spcPts val="1000"/>
              </a:spcBef>
              <a:spcAft>
                <a:spcPts val="0"/>
              </a:spcAft>
              <a:buClr>
                <a:srgbClr val="00B050"/>
              </a:buClr>
              <a:buSzPts val="2800"/>
              <a:buChar char="●"/>
            </a:pPr>
            <a:r>
              <a:rPr lang="en-GB">
                <a:solidFill>
                  <a:srgbClr val="00B050"/>
                </a:solidFill>
              </a:rPr>
              <a:t>Task2:- Real Fault Detection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What we have?</a:t>
            </a:r>
            <a:endParaRPr/>
          </a:p>
        </p:txBody>
      </p:sp>
      <p:sp>
        <p:nvSpPr>
          <p:cNvPr id="724" name="Google Shape;724;p114"/>
          <p:cNvSpPr/>
          <p:nvPr/>
        </p:nvSpPr>
        <p:spPr>
          <a:xfrm>
            <a:off x="487450" y="6219275"/>
            <a:ext cx="28575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4"/>
          <p:cNvSpPr/>
          <p:nvPr/>
        </p:nvSpPr>
        <p:spPr>
          <a:xfrm>
            <a:off x="9447675" y="6348300"/>
            <a:ext cx="23520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6" name="Google Shape;726;p114"/>
          <p:cNvPicPr preferRelativeResize="0"/>
          <p:nvPr/>
        </p:nvPicPr>
        <p:blipFill rotWithShape="1">
          <a:blip r:embed="rId3">
            <a:alphaModFix/>
          </a:blip>
          <a:srcRect b="0" l="0" r="0" t="0"/>
          <a:stretch/>
        </p:blipFill>
        <p:spPr>
          <a:xfrm>
            <a:off x="300037" y="1690688"/>
            <a:ext cx="11591926" cy="3823908"/>
          </a:xfrm>
          <a:prstGeom prst="rect">
            <a:avLst/>
          </a:prstGeom>
          <a:noFill/>
          <a:ln>
            <a:noFill/>
          </a:ln>
        </p:spPr>
      </p:pic>
      <p:sp>
        <p:nvSpPr>
          <p:cNvPr id="727" name="Google Shape;727;p114"/>
          <p:cNvSpPr txBox="1"/>
          <p:nvPr>
            <p:ph idx="1" type="body"/>
          </p:nvPr>
        </p:nvSpPr>
        <p:spPr>
          <a:xfrm>
            <a:off x="4591050" y="5829299"/>
            <a:ext cx="8401200" cy="519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Synthetic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What we want?</a:t>
            </a:r>
            <a:endParaRPr/>
          </a:p>
        </p:txBody>
      </p:sp>
      <p:sp>
        <p:nvSpPr>
          <p:cNvPr id="733" name="Google Shape;733;p115"/>
          <p:cNvSpPr/>
          <p:nvPr/>
        </p:nvSpPr>
        <p:spPr>
          <a:xfrm>
            <a:off x="487450" y="6219275"/>
            <a:ext cx="30423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5"/>
          <p:cNvSpPr/>
          <p:nvPr/>
        </p:nvSpPr>
        <p:spPr>
          <a:xfrm>
            <a:off x="9767050" y="6287625"/>
            <a:ext cx="19320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5" name="Google Shape;735;p115"/>
          <p:cNvPicPr preferRelativeResize="0"/>
          <p:nvPr>
            <p:ph idx="1" type="body"/>
          </p:nvPr>
        </p:nvPicPr>
        <p:blipFill rotWithShape="1">
          <a:blip r:embed="rId3">
            <a:alphaModFix/>
          </a:blip>
          <a:srcRect b="0" l="0" r="0" t="0"/>
          <a:stretch/>
        </p:blipFill>
        <p:spPr>
          <a:xfrm>
            <a:off x="1143001" y="1408123"/>
            <a:ext cx="9108600" cy="4768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41" name="Google Shape;741;p1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Machines | Free Full-Text | Research of U-Net-Based CNN Architectures for  Metal Surface Defect Detection" id="742" name="Google Shape;742;p116"/>
          <p:cNvPicPr preferRelativeResize="0"/>
          <p:nvPr/>
        </p:nvPicPr>
        <p:blipFill rotWithShape="1">
          <a:blip r:embed="rId3">
            <a:alphaModFix/>
          </a:blip>
          <a:srcRect b="0" l="0" r="0" t="0"/>
          <a:stretch/>
        </p:blipFill>
        <p:spPr>
          <a:xfrm>
            <a:off x="838200" y="174185"/>
            <a:ext cx="10768014" cy="6509629"/>
          </a:xfrm>
          <a:prstGeom prst="rect">
            <a:avLst/>
          </a:prstGeom>
          <a:noFill/>
          <a:ln>
            <a:noFill/>
          </a:ln>
        </p:spPr>
      </p:pic>
      <p:sp>
        <p:nvSpPr>
          <p:cNvPr id="743" name="Google Shape;743;p116"/>
          <p:cNvSpPr/>
          <p:nvPr/>
        </p:nvSpPr>
        <p:spPr>
          <a:xfrm>
            <a:off x="0" y="0"/>
            <a:ext cx="5105400" cy="6858000"/>
          </a:xfrm>
          <a:prstGeom prst="rect">
            <a:avLst/>
          </a:prstGeom>
          <a:solidFill>
            <a:schemeClr val="accent1">
              <a:alpha val="44710"/>
            </a:schemeClr>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44" name="Google Shape;744;p116"/>
          <p:cNvSpPr txBox="1"/>
          <p:nvPr/>
        </p:nvSpPr>
        <p:spPr>
          <a:xfrm>
            <a:off x="2790825" y="354567"/>
            <a:ext cx="1449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Frozen Layers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1"/>
          <p:cNvSpPr txBox="1"/>
          <p:nvPr>
            <p:ph type="title"/>
          </p:nvPr>
        </p:nvSpPr>
        <p:spPr>
          <a:xfrm>
            <a:off x="981450" y="0"/>
            <a:ext cx="10515600" cy="1325700"/>
          </a:xfrm>
          <a:prstGeom prst="rect">
            <a:avLst/>
          </a:prstGeom>
        </p:spPr>
        <p:txBody>
          <a:bodyPr anchorCtr="0" anchor="ctr" bIns="45700" lIns="91425" spcFirstLastPara="1" rIns="91425" wrap="square" tIns="45700">
            <a:normAutofit/>
          </a:bodyPr>
          <a:lstStyle/>
          <a:p>
            <a:pPr indent="0" lvl="0" marL="0" rtl="0" algn="ctr">
              <a:spcBef>
                <a:spcPts val="1000"/>
              </a:spcBef>
              <a:spcAft>
                <a:spcPts val="0"/>
              </a:spcAft>
              <a:buNone/>
            </a:pPr>
            <a:r>
              <a:rPr b="1" lang="en-GB" sz="5000">
                <a:latin typeface="Inter"/>
                <a:ea typeface="Inter"/>
                <a:cs typeface="Inter"/>
                <a:sym typeface="Inter"/>
              </a:rPr>
              <a:t>System Description</a:t>
            </a:r>
            <a:endParaRPr sz="5000"/>
          </a:p>
        </p:txBody>
      </p:sp>
      <p:sp>
        <p:nvSpPr>
          <p:cNvPr id="461" name="Google Shape;461;p81"/>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1"/>
          <p:cNvSpPr/>
          <p:nvPr/>
        </p:nvSpPr>
        <p:spPr>
          <a:xfrm>
            <a:off x="9803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1"/>
          <p:cNvSpPr/>
          <p:nvPr/>
        </p:nvSpPr>
        <p:spPr>
          <a:xfrm>
            <a:off x="4157375" y="3456250"/>
            <a:ext cx="705600" cy="42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81"/>
          <p:cNvPicPr preferRelativeResize="0"/>
          <p:nvPr/>
        </p:nvPicPr>
        <p:blipFill>
          <a:blip r:embed="rId3">
            <a:alphaModFix/>
          </a:blip>
          <a:stretch>
            <a:fillRect/>
          </a:stretch>
        </p:blipFill>
        <p:spPr>
          <a:xfrm>
            <a:off x="1234775" y="2377850"/>
            <a:ext cx="2922600" cy="2102300"/>
          </a:xfrm>
          <a:prstGeom prst="rect">
            <a:avLst/>
          </a:prstGeom>
          <a:noFill/>
          <a:ln>
            <a:noFill/>
          </a:ln>
        </p:spPr>
      </p:pic>
      <p:pic>
        <p:nvPicPr>
          <p:cNvPr id="465" name="Google Shape;465;p81"/>
          <p:cNvPicPr preferRelativeResize="0"/>
          <p:nvPr/>
        </p:nvPicPr>
        <p:blipFill rotWithShape="1">
          <a:blip r:embed="rId4">
            <a:alphaModFix/>
          </a:blip>
          <a:srcRect b="0" l="9428" r="0" t="0"/>
          <a:stretch/>
        </p:blipFill>
        <p:spPr>
          <a:xfrm>
            <a:off x="4949524" y="2377725"/>
            <a:ext cx="2579475" cy="1600200"/>
          </a:xfrm>
          <a:prstGeom prst="rect">
            <a:avLst/>
          </a:prstGeom>
          <a:noFill/>
          <a:ln>
            <a:noFill/>
          </a:ln>
        </p:spPr>
      </p:pic>
      <p:sp>
        <p:nvSpPr>
          <p:cNvPr id="466" name="Google Shape;466;p81"/>
          <p:cNvSpPr/>
          <p:nvPr/>
        </p:nvSpPr>
        <p:spPr>
          <a:xfrm>
            <a:off x="7615550" y="3456238"/>
            <a:ext cx="705600" cy="42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81"/>
          <p:cNvPicPr preferRelativeResize="0"/>
          <p:nvPr/>
        </p:nvPicPr>
        <p:blipFill rotWithShape="1">
          <a:blip r:embed="rId5">
            <a:alphaModFix/>
          </a:blip>
          <a:srcRect b="9403" l="7885" r="0" t="0"/>
          <a:stretch/>
        </p:blipFill>
        <p:spPr>
          <a:xfrm>
            <a:off x="8594875" y="2838300"/>
            <a:ext cx="2289925" cy="1665500"/>
          </a:xfrm>
          <a:prstGeom prst="rect">
            <a:avLst/>
          </a:prstGeom>
          <a:noFill/>
          <a:ln>
            <a:noFill/>
          </a:ln>
        </p:spPr>
      </p:pic>
      <p:pic>
        <p:nvPicPr>
          <p:cNvPr id="468" name="Google Shape;468;p81"/>
          <p:cNvPicPr preferRelativeResize="0"/>
          <p:nvPr/>
        </p:nvPicPr>
        <p:blipFill>
          <a:blip r:embed="rId6">
            <a:alphaModFix/>
          </a:blip>
          <a:stretch>
            <a:fillRect/>
          </a:stretch>
        </p:blipFill>
        <p:spPr>
          <a:xfrm>
            <a:off x="4816700" y="4903725"/>
            <a:ext cx="2495550" cy="1828800"/>
          </a:xfrm>
          <a:prstGeom prst="rect">
            <a:avLst/>
          </a:prstGeom>
          <a:noFill/>
          <a:ln>
            <a:noFill/>
          </a:ln>
        </p:spPr>
      </p:pic>
      <p:sp>
        <p:nvSpPr>
          <p:cNvPr id="469" name="Google Shape;469;p81"/>
          <p:cNvSpPr/>
          <p:nvPr/>
        </p:nvSpPr>
        <p:spPr>
          <a:xfrm>
            <a:off x="5612550" y="4154463"/>
            <a:ext cx="966900" cy="5727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1"/>
          <p:cNvSpPr txBox="1"/>
          <p:nvPr>
            <p:ph idx="1" type="body"/>
          </p:nvPr>
        </p:nvSpPr>
        <p:spPr>
          <a:xfrm>
            <a:off x="257375" y="1414575"/>
            <a:ext cx="11614200" cy="4762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GB" sz="2200">
                <a:solidFill>
                  <a:srgbClr val="0000FF"/>
                </a:solidFill>
              </a:rPr>
              <a:t> A model to detect and present fault/fracture layer using deep learning techniques</a:t>
            </a:r>
            <a:endParaRPr b="1" sz="2200">
              <a:solidFill>
                <a:srgbClr val="0000FF"/>
              </a:solidFill>
            </a:endParaRPr>
          </a:p>
          <a:p>
            <a:pPr indent="0" lvl="0" marL="0" rtl="0" algn="ctr">
              <a:spcBef>
                <a:spcPts val="1000"/>
              </a:spcBef>
              <a:spcAft>
                <a:spcPts val="0"/>
              </a:spcAft>
              <a:buNone/>
            </a:pPr>
            <a:r>
              <a:t/>
            </a:r>
            <a:endParaRPr b="1" sz="1700">
              <a:solidFill>
                <a:srgbClr val="0000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Code To Freeze and Unfreeze</a:t>
            </a:r>
            <a:endParaRPr/>
          </a:p>
        </p:txBody>
      </p:sp>
      <p:pic>
        <p:nvPicPr>
          <p:cNvPr id="750" name="Google Shape;750;p117"/>
          <p:cNvPicPr preferRelativeResize="0"/>
          <p:nvPr/>
        </p:nvPicPr>
        <p:blipFill rotWithShape="1">
          <a:blip r:embed="rId3">
            <a:alphaModFix/>
          </a:blip>
          <a:srcRect b="0" l="0" r="0" t="0"/>
          <a:stretch/>
        </p:blipFill>
        <p:spPr>
          <a:xfrm>
            <a:off x="838200" y="1825625"/>
            <a:ext cx="6947054" cy="4232642"/>
          </a:xfrm>
          <a:prstGeom prst="rect">
            <a:avLst/>
          </a:prstGeom>
          <a:noFill/>
          <a:ln>
            <a:noFill/>
          </a:ln>
        </p:spPr>
      </p:pic>
      <p:sp>
        <p:nvSpPr>
          <p:cNvPr id="751" name="Google Shape;751;p117"/>
          <p:cNvSpPr/>
          <p:nvPr/>
        </p:nvSpPr>
        <p:spPr>
          <a:xfrm>
            <a:off x="487450" y="6219275"/>
            <a:ext cx="30423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17"/>
          <p:cNvSpPr/>
          <p:nvPr/>
        </p:nvSpPr>
        <p:spPr>
          <a:xfrm>
            <a:off x="8758525" y="6287625"/>
            <a:ext cx="30423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18"/>
          <p:cNvSpPr txBox="1"/>
          <p:nvPr>
            <p:ph type="title"/>
          </p:nvPr>
        </p:nvSpPr>
        <p:spPr>
          <a:xfrm>
            <a:off x="468795" y="2403475"/>
            <a:ext cx="5078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Training Model</a:t>
            </a:r>
            <a:br>
              <a:rPr lang="en-GB"/>
            </a:br>
            <a:r>
              <a:rPr lang="en-GB"/>
              <a:t>on Unfreezed Weights</a:t>
            </a:r>
            <a:endParaRPr/>
          </a:p>
        </p:txBody>
      </p:sp>
      <p:sp>
        <p:nvSpPr>
          <p:cNvPr id="758" name="Google Shape;758;p118"/>
          <p:cNvSpPr/>
          <p:nvPr/>
        </p:nvSpPr>
        <p:spPr>
          <a:xfrm>
            <a:off x="487450" y="6219275"/>
            <a:ext cx="30423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9" name="Google Shape;759;p118"/>
          <p:cNvPicPr preferRelativeResize="0"/>
          <p:nvPr/>
        </p:nvPicPr>
        <p:blipFill rotWithShape="1">
          <a:blip r:embed="rId3">
            <a:alphaModFix/>
          </a:blip>
          <a:srcRect b="0" l="0" r="0" t="0"/>
          <a:stretch/>
        </p:blipFill>
        <p:spPr>
          <a:xfrm>
            <a:off x="5726600" y="76200"/>
            <a:ext cx="6034700" cy="67817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119"/>
          <p:cNvPicPr preferRelativeResize="0"/>
          <p:nvPr/>
        </p:nvPicPr>
        <p:blipFill rotWithShape="1">
          <a:blip r:embed="rId3">
            <a:alphaModFix/>
          </a:blip>
          <a:srcRect b="0" l="0" r="0" t="0"/>
          <a:stretch/>
        </p:blipFill>
        <p:spPr>
          <a:xfrm>
            <a:off x="1609725" y="681038"/>
            <a:ext cx="9339263" cy="3005137"/>
          </a:xfrm>
          <a:prstGeom prst="rect">
            <a:avLst/>
          </a:prstGeom>
          <a:noFill/>
          <a:ln>
            <a:noFill/>
          </a:ln>
        </p:spPr>
      </p:pic>
      <p:sp>
        <p:nvSpPr>
          <p:cNvPr id="765" name="Google Shape;765;p119"/>
          <p:cNvSpPr txBox="1"/>
          <p:nvPr/>
        </p:nvSpPr>
        <p:spPr>
          <a:xfrm>
            <a:off x="4939794" y="219372"/>
            <a:ext cx="169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At 0</a:t>
            </a:r>
            <a:r>
              <a:rPr baseline="30000" lang="en-GB" sz="2400">
                <a:solidFill>
                  <a:schemeClr val="dk1"/>
                </a:solidFill>
                <a:latin typeface="Calibri"/>
                <a:ea typeface="Calibri"/>
                <a:cs typeface="Calibri"/>
                <a:sym typeface="Calibri"/>
              </a:rPr>
              <a:t>th</a:t>
            </a:r>
            <a:r>
              <a:rPr lang="en-GB" sz="2400">
                <a:solidFill>
                  <a:schemeClr val="dk1"/>
                </a:solidFill>
                <a:latin typeface="Calibri"/>
                <a:ea typeface="Calibri"/>
                <a:cs typeface="Calibri"/>
                <a:sym typeface="Calibri"/>
              </a:rPr>
              <a:t> Epoch</a:t>
            </a:r>
            <a:endParaRPr sz="2400">
              <a:solidFill>
                <a:schemeClr val="dk1"/>
              </a:solidFill>
              <a:latin typeface="Calibri"/>
              <a:ea typeface="Calibri"/>
              <a:cs typeface="Calibri"/>
              <a:sym typeface="Calibri"/>
            </a:endParaRPr>
          </a:p>
        </p:txBody>
      </p:sp>
      <p:sp>
        <p:nvSpPr>
          <p:cNvPr id="766" name="Google Shape;766;p119"/>
          <p:cNvSpPr txBox="1"/>
          <p:nvPr/>
        </p:nvSpPr>
        <p:spPr>
          <a:xfrm>
            <a:off x="4939794" y="3539629"/>
            <a:ext cx="161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Final Epoch</a:t>
            </a:r>
            <a:endParaRPr sz="2400">
              <a:solidFill>
                <a:schemeClr val="dk1"/>
              </a:solidFill>
              <a:latin typeface="Calibri"/>
              <a:ea typeface="Calibri"/>
              <a:cs typeface="Calibri"/>
              <a:sym typeface="Calibri"/>
            </a:endParaRPr>
          </a:p>
        </p:txBody>
      </p:sp>
      <p:sp>
        <p:nvSpPr>
          <p:cNvPr id="767" name="Google Shape;767;p119"/>
          <p:cNvSpPr/>
          <p:nvPr/>
        </p:nvSpPr>
        <p:spPr>
          <a:xfrm>
            <a:off x="487450" y="6219275"/>
            <a:ext cx="30423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19"/>
          <p:cNvSpPr/>
          <p:nvPr/>
        </p:nvSpPr>
        <p:spPr>
          <a:xfrm>
            <a:off x="9010650" y="6219275"/>
            <a:ext cx="30423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9" name="Google Shape;769;p119"/>
          <p:cNvPicPr preferRelativeResize="0"/>
          <p:nvPr/>
        </p:nvPicPr>
        <p:blipFill rotWithShape="1">
          <a:blip r:embed="rId4">
            <a:alphaModFix/>
          </a:blip>
          <a:srcRect b="0" l="0" r="0" t="0"/>
          <a:stretch/>
        </p:blipFill>
        <p:spPr>
          <a:xfrm>
            <a:off x="1790700" y="3895926"/>
            <a:ext cx="8610599" cy="28284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Loss Curve And Accuracy Curve</a:t>
            </a:r>
            <a:endParaRPr/>
          </a:p>
        </p:txBody>
      </p:sp>
      <p:sp>
        <p:nvSpPr>
          <p:cNvPr id="775" name="Google Shape;775;p120"/>
          <p:cNvSpPr/>
          <p:nvPr/>
        </p:nvSpPr>
        <p:spPr>
          <a:xfrm>
            <a:off x="487450" y="6219275"/>
            <a:ext cx="30423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20"/>
          <p:cNvSpPr/>
          <p:nvPr/>
        </p:nvSpPr>
        <p:spPr>
          <a:xfrm>
            <a:off x="8892975" y="6219275"/>
            <a:ext cx="30423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 name="Google Shape;777;p120"/>
          <p:cNvPicPr preferRelativeResize="0"/>
          <p:nvPr/>
        </p:nvPicPr>
        <p:blipFill rotWithShape="1">
          <a:blip r:embed="rId3">
            <a:alphaModFix/>
          </a:blip>
          <a:srcRect b="0" l="0" r="0" t="0"/>
          <a:stretch/>
        </p:blipFill>
        <p:spPr>
          <a:xfrm>
            <a:off x="138341" y="2086323"/>
            <a:ext cx="6423944" cy="4293046"/>
          </a:xfrm>
          <a:prstGeom prst="rect">
            <a:avLst/>
          </a:prstGeom>
          <a:noFill/>
          <a:ln>
            <a:noFill/>
          </a:ln>
        </p:spPr>
      </p:pic>
      <p:pic>
        <p:nvPicPr>
          <p:cNvPr id="778" name="Google Shape;778;p120"/>
          <p:cNvPicPr preferRelativeResize="0"/>
          <p:nvPr/>
        </p:nvPicPr>
        <p:blipFill rotWithShape="1">
          <a:blip r:embed="rId4">
            <a:alphaModFix/>
          </a:blip>
          <a:srcRect b="0" l="0" r="0" t="0"/>
          <a:stretch/>
        </p:blipFill>
        <p:spPr>
          <a:xfrm>
            <a:off x="6048880" y="2153792"/>
            <a:ext cx="6004779" cy="415810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21"/>
          <p:cNvSpPr txBox="1"/>
          <p:nvPr>
            <p:ph type="ctrTitle"/>
          </p:nvPr>
        </p:nvSpPr>
        <p:spPr>
          <a:xfrm>
            <a:off x="429750" y="134475"/>
            <a:ext cx="6176100" cy="1860600"/>
          </a:xfrm>
          <a:prstGeom prst="rect">
            <a:avLst/>
          </a:prstGeom>
        </p:spPr>
        <p:txBody>
          <a:bodyPr anchorCtr="0" anchor="b" bIns="121900" lIns="121900" spcFirstLastPara="1" rIns="121900" wrap="square" tIns="121900">
            <a:noAutofit/>
          </a:bodyPr>
          <a:lstStyle/>
          <a:p>
            <a:pPr indent="0" lvl="0" marL="0" rtl="0" algn="l">
              <a:lnSpc>
                <a:spcPct val="90000"/>
              </a:lnSpc>
              <a:spcBef>
                <a:spcPts val="500"/>
              </a:spcBef>
              <a:spcAft>
                <a:spcPts val="0"/>
              </a:spcAft>
              <a:buNone/>
            </a:pPr>
            <a:r>
              <a:t/>
            </a:r>
            <a:endParaRPr sz="3900">
              <a:highlight>
                <a:schemeClr val="lt1"/>
              </a:highlight>
            </a:endParaRPr>
          </a:p>
          <a:p>
            <a:pPr indent="0" lvl="0" marL="0" rtl="0" algn="l">
              <a:lnSpc>
                <a:spcPct val="90000"/>
              </a:lnSpc>
              <a:spcBef>
                <a:spcPts val="500"/>
              </a:spcBef>
              <a:spcAft>
                <a:spcPts val="0"/>
              </a:spcAft>
              <a:buNone/>
            </a:pPr>
            <a:r>
              <a:rPr lang="en-GB" sz="3900">
                <a:highlight>
                  <a:schemeClr val="lt1"/>
                </a:highlight>
              </a:rPr>
              <a:t>Deep Learning based 2D fault Detection </a:t>
            </a:r>
            <a:endParaRPr i="1" sz="4300">
              <a:solidFill>
                <a:schemeClr val="lt2"/>
              </a:solidFill>
            </a:endParaRPr>
          </a:p>
        </p:txBody>
      </p:sp>
      <p:sp>
        <p:nvSpPr>
          <p:cNvPr id="784" name="Google Shape;784;p121"/>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p121"/>
          <p:cNvPicPr preferRelativeResize="0"/>
          <p:nvPr/>
        </p:nvPicPr>
        <p:blipFill rotWithShape="1">
          <a:blip r:embed="rId3">
            <a:alphaModFix/>
          </a:blip>
          <a:srcRect b="8761" l="1269" r="2558" t="3618"/>
          <a:stretch/>
        </p:blipFill>
        <p:spPr>
          <a:xfrm>
            <a:off x="521075" y="2213575"/>
            <a:ext cx="8169100" cy="4184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2"/>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1" name="Google Shape;791;p122"/>
          <p:cNvPicPr preferRelativeResize="0"/>
          <p:nvPr/>
        </p:nvPicPr>
        <p:blipFill>
          <a:blip r:embed="rId3">
            <a:alphaModFix/>
          </a:blip>
          <a:stretch>
            <a:fillRect/>
          </a:stretch>
        </p:blipFill>
        <p:spPr>
          <a:xfrm>
            <a:off x="6831450" y="5132325"/>
            <a:ext cx="2857500" cy="1600200"/>
          </a:xfrm>
          <a:prstGeom prst="rect">
            <a:avLst/>
          </a:prstGeom>
          <a:noFill/>
          <a:ln>
            <a:noFill/>
          </a:ln>
        </p:spPr>
      </p:pic>
      <p:sp>
        <p:nvSpPr>
          <p:cNvPr id="792" name="Google Shape;792;p122"/>
          <p:cNvSpPr txBox="1"/>
          <p:nvPr/>
        </p:nvSpPr>
        <p:spPr>
          <a:xfrm>
            <a:off x="680425" y="1002750"/>
            <a:ext cx="7449000" cy="4648500"/>
          </a:xfrm>
          <a:prstGeom prst="rect">
            <a:avLst/>
          </a:prstGeom>
          <a:noFill/>
          <a:ln>
            <a:noFill/>
          </a:ln>
        </p:spPr>
        <p:txBody>
          <a:bodyPr anchorCtr="0" anchor="t" bIns="91425" lIns="91425" spcFirstLastPara="1" rIns="91425" wrap="square" tIns="91425">
            <a:spAutoFit/>
          </a:bodyPr>
          <a:lstStyle/>
          <a:p>
            <a:pPr indent="-412750" lvl="0" marL="457200" rtl="0" algn="l">
              <a:spcBef>
                <a:spcPts val="0"/>
              </a:spcBef>
              <a:spcAft>
                <a:spcPts val="0"/>
              </a:spcAft>
              <a:buSzPts val="2900"/>
              <a:buFont typeface="Inter"/>
              <a:buChar char="●"/>
            </a:pPr>
            <a:r>
              <a:rPr lang="en-GB" sz="2900">
                <a:latin typeface="Inter"/>
                <a:ea typeface="Inter"/>
                <a:cs typeface="Inter"/>
                <a:sym typeface="Inter"/>
              </a:rPr>
              <a:t>Save options in Annotate 2D</a:t>
            </a:r>
            <a:endParaRPr sz="2900">
              <a:latin typeface="Inter"/>
              <a:ea typeface="Inter"/>
              <a:cs typeface="Inter"/>
              <a:sym typeface="Inter"/>
            </a:endParaRPr>
          </a:p>
          <a:p>
            <a:pPr indent="0" lvl="0" marL="457200" rtl="0" algn="l">
              <a:spcBef>
                <a:spcPts val="0"/>
              </a:spcBef>
              <a:spcAft>
                <a:spcPts val="0"/>
              </a:spcAft>
              <a:buNone/>
            </a:pPr>
            <a:r>
              <a:t/>
            </a:r>
            <a:endParaRPr sz="2900">
              <a:latin typeface="Inter"/>
              <a:ea typeface="Inter"/>
              <a:cs typeface="Inter"/>
              <a:sym typeface="Inter"/>
            </a:endParaRPr>
          </a:p>
          <a:p>
            <a:pPr indent="-412750" lvl="0" marL="457200" rtl="0" algn="l">
              <a:spcBef>
                <a:spcPts val="0"/>
              </a:spcBef>
              <a:spcAft>
                <a:spcPts val="0"/>
              </a:spcAft>
              <a:buSzPts val="2900"/>
              <a:buFont typeface="Inter"/>
              <a:buChar char="●"/>
            </a:pPr>
            <a:r>
              <a:rPr lang="en-GB" sz="2900">
                <a:latin typeface="Inter"/>
                <a:ea typeface="Inter"/>
                <a:cs typeface="Inter"/>
                <a:sym typeface="Inter"/>
              </a:rPr>
              <a:t>Complete integration of the 2D Fault detection UI page</a:t>
            </a:r>
            <a:endParaRPr sz="2900">
              <a:latin typeface="Inter"/>
              <a:ea typeface="Inter"/>
              <a:cs typeface="Inter"/>
              <a:sym typeface="Inter"/>
            </a:endParaRPr>
          </a:p>
          <a:p>
            <a:pPr indent="0" lvl="0" marL="457200" rtl="0" algn="l">
              <a:spcBef>
                <a:spcPts val="0"/>
              </a:spcBef>
              <a:spcAft>
                <a:spcPts val="0"/>
              </a:spcAft>
              <a:buNone/>
            </a:pPr>
            <a:r>
              <a:t/>
            </a:r>
            <a:endParaRPr sz="2900">
              <a:latin typeface="Inter"/>
              <a:ea typeface="Inter"/>
              <a:cs typeface="Inter"/>
              <a:sym typeface="Inter"/>
            </a:endParaRPr>
          </a:p>
          <a:p>
            <a:pPr indent="-412750" lvl="0" marL="457200" rtl="0" algn="l">
              <a:spcBef>
                <a:spcPts val="0"/>
              </a:spcBef>
              <a:spcAft>
                <a:spcPts val="0"/>
              </a:spcAft>
              <a:buSzPts val="2900"/>
              <a:buFont typeface="Inter"/>
              <a:buChar char="●"/>
            </a:pPr>
            <a:r>
              <a:rPr lang="en-GB" sz="2900">
                <a:latin typeface="Inter"/>
                <a:ea typeface="Inter"/>
                <a:cs typeface="Inter"/>
                <a:sym typeface="Inter"/>
              </a:rPr>
              <a:t>Train 3D Unet - Loss &amp; accuracy curve printing ( training + validation)</a:t>
            </a:r>
            <a:endParaRPr sz="2900">
              <a:latin typeface="Inter"/>
              <a:ea typeface="Inter"/>
              <a:cs typeface="Inter"/>
              <a:sym typeface="Inter"/>
            </a:endParaRPr>
          </a:p>
          <a:p>
            <a:pPr indent="0" lvl="0" marL="0" rtl="0" algn="l">
              <a:spcBef>
                <a:spcPts val="0"/>
              </a:spcBef>
              <a:spcAft>
                <a:spcPts val="0"/>
              </a:spcAft>
              <a:buNone/>
            </a:pPr>
            <a:r>
              <a:t/>
            </a:r>
            <a:endParaRPr sz="2900">
              <a:latin typeface="Inter"/>
              <a:ea typeface="Inter"/>
              <a:cs typeface="Inter"/>
              <a:sym typeface="Inter"/>
            </a:endParaRPr>
          </a:p>
          <a:p>
            <a:pPr indent="-412750" lvl="0" marL="457200" rtl="0" algn="l">
              <a:spcBef>
                <a:spcPts val="0"/>
              </a:spcBef>
              <a:spcAft>
                <a:spcPts val="0"/>
              </a:spcAft>
              <a:buSzPts val="2900"/>
              <a:buFont typeface="Inter"/>
              <a:buChar char="●"/>
            </a:pPr>
            <a:r>
              <a:rPr lang="en-GB" sz="2900">
                <a:latin typeface="Inter"/>
                <a:ea typeface="Inter"/>
                <a:cs typeface="Inter"/>
                <a:sym typeface="Inter"/>
              </a:rPr>
              <a:t>2D network testing page - Custom 2D Unet model</a:t>
            </a:r>
            <a:endParaRPr sz="2900">
              <a:latin typeface="Inter"/>
              <a:ea typeface="Inter"/>
              <a:cs typeface="Inter"/>
              <a:sym typeface="Inter"/>
            </a:endParaRPr>
          </a:p>
        </p:txBody>
      </p:sp>
      <p:sp>
        <p:nvSpPr>
          <p:cNvPr id="793" name="Google Shape;793;p122"/>
          <p:cNvSpPr txBox="1"/>
          <p:nvPr/>
        </p:nvSpPr>
        <p:spPr>
          <a:xfrm>
            <a:off x="790025" y="352975"/>
            <a:ext cx="54798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u="sng">
                <a:latin typeface="Inter"/>
                <a:ea typeface="Inter"/>
                <a:cs typeface="Inter"/>
                <a:sym typeface="Inter"/>
              </a:rPr>
              <a:t>Future work:</a:t>
            </a:r>
            <a:endParaRPr sz="3100" u="sng">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3"/>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p123"/>
          <p:cNvPicPr preferRelativeResize="0"/>
          <p:nvPr/>
        </p:nvPicPr>
        <p:blipFill>
          <a:blip r:embed="rId3">
            <a:alphaModFix/>
          </a:blip>
          <a:stretch>
            <a:fillRect/>
          </a:stretch>
        </p:blipFill>
        <p:spPr>
          <a:xfrm>
            <a:off x="6831450" y="5132325"/>
            <a:ext cx="2857500" cy="1600200"/>
          </a:xfrm>
          <a:prstGeom prst="rect">
            <a:avLst/>
          </a:prstGeom>
          <a:noFill/>
          <a:ln>
            <a:noFill/>
          </a:ln>
        </p:spPr>
      </p:pic>
      <p:sp>
        <p:nvSpPr>
          <p:cNvPr id="800" name="Google Shape;800;p123"/>
          <p:cNvSpPr txBox="1"/>
          <p:nvPr>
            <p:ph idx="4294967295" type="title"/>
          </p:nvPr>
        </p:nvSpPr>
        <p:spPr>
          <a:xfrm>
            <a:off x="838200" y="365125"/>
            <a:ext cx="7583100" cy="1315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GB" sz="7000"/>
              <a:t>Thank you</a:t>
            </a:r>
            <a:endParaRPr sz="7000"/>
          </a:p>
        </p:txBody>
      </p:sp>
      <p:sp>
        <p:nvSpPr>
          <p:cNvPr id="801" name="Google Shape;801;p123"/>
          <p:cNvSpPr txBox="1"/>
          <p:nvPr/>
        </p:nvSpPr>
        <p:spPr>
          <a:xfrm>
            <a:off x="3584700" y="2579575"/>
            <a:ext cx="209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Inter"/>
                <a:ea typeface="Inter"/>
                <a:cs typeface="Inter"/>
                <a:sym typeface="Inter"/>
              </a:rPr>
              <a:t>~ Team 28</a:t>
            </a:r>
            <a:endParaRPr>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2"/>
          <p:cNvSpPr txBox="1"/>
          <p:nvPr>
            <p:ph idx="1" type="body"/>
          </p:nvPr>
        </p:nvSpPr>
        <p:spPr>
          <a:xfrm>
            <a:off x="838200" y="1601000"/>
            <a:ext cx="9959100" cy="4477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GB" sz="2300"/>
              <a:t>The Following are the milestones which we achieved by the end of mid-sem:-</a:t>
            </a:r>
            <a:endParaRPr sz="2300"/>
          </a:p>
          <a:p>
            <a:pPr indent="-393700" lvl="0" marL="457200" rtl="0" algn="l">
              <a:spcBef>
                <a:spcPts val="1000"/>
              </a:spcBef>
              <a:spcAft>
                <a:spcPts val="0"/>
              </a:spcAft>
              <a:buSzPts val="2600"/>
              <a:buChar char="●"/>
            </a:pPr>
            <a:r>
              <a:rPr lang="en-GB" sz="2400"/>
              <a:t>Performing </a:t>
            </a:r>
            <a:r>
              <a:rPr b="1" lang="en-GB" sz="2400"/>
              <a:t>Transfer learning</a:t>
            </a:r>
            <a:r>
              <a:rPr lang="en-GB" sz="2400"/>
              <a:t> on the </a:t>
            </a:r>
            <a:r>
              <a:rPr lang="en-GB" sz="2400"/>
              <a:t>prefitted U-net model(fault sec 3D)</a:t>
            </a:r>
            <a:r>
              <a:rPr lang="en-GB" sz="2400"/>
              <a:t> on synthetic seismic image dataset to extract features out of our model and to increase model accuracy.</a:t>
            </a:r>
            <a:endParaRPr sz="2400"/>
          </a:p>
          <a:p>
            <a:pPr indent="0" lvl="0" marL="457200" rtl="0" algn="l">
              <a:spcBef>
                <a:spcPts val="1000"/>
              </a:spcBef>
              <a:spcAft>
                <a:spcPts val="0"/>
              </a:spcAft>
              <a:buNone/>
            </a:pPr>
            <a:r>
              <a:t/>
            </a:r>
            <a:endParaRPr sz="2400"/>
          </a:p>
          <a:p>
            <a:pPr indent="-393700" lvl="0" marL="457200" rtl="0" algn="l">
              <a:spcBef>
                <a:spcPts val="1000"/>
              </a:spcBef>
              <a:spcAft>
                <a:spcPts val="0"/>
              </a:spcAft>
              <a:buSzPts val="2600"/>
              <a:buChar char="●"/>
            </a:pPr>
            <a:r>
              <a:rPr lang="en-GB" sz="2400"/>
              <a:t>Designing and framing </a:t>
            </a:r>
            <a:r>
              <a:rPr b="1" lang="en-GB" sz="2400"/>
              <a:t>custom Unet model</a:t>
            </a:r>
            <a:r>
              <a:rPr lang="en-GB" sz="2400"/>
              <a:t> as per user Input annotations, such as taking filter size, no.of Convolution layers and filter number as Inputs from the user.</a:t>
            </a:r>
            <a:endParaRPr sz="2400"/>
          </a:p>
          <a:p>
            <a:pPr indent="0" lvl="0" marL="457200" rtl="0" algn="l">
              <a:spcBef>
                <a:spcPts val="1000"/>
              </a:spcBef>
              <a:spcAft>
                <a:spcPts val="0"/>
              </a:spcAft>
              <a:buNone/>
            </a:pPr>
            <a:r>
              <a:t/>
            </a:r>
            <a:endParaRPr sz="2400"/>
          </a:p>
          <a:p>
            <a:pPr indent="-393700" lvl="0" marL="457200" rtl="0" algn="l">
              <a:spcBef>
                <a:spcPts val="1000"/>
              </a:spcBef>
              <a:spcAft>
                <a:spcPts val="0"/>
              </a:spcAft>
              <a:buSzPts val="2600"/>
              <a:buChar char="●"/>
            </a:pPr>
            <a:r>
              <a:rPr lang="en-GB" sz="2400"/>
              <a:t>Designing and framing GUI for </a:t>
            </a:r>
            <a:r>
              <a:rPr b="1" lang="en-GB" sz="2400"/>
              <a:t>Es based coherence algorithm.</a:t>
            </a:r>
            <a:endParaRPr b="1" sz="2400"/>
          </a:p>
        </p:txBody>
      </p:sp>
      <p:sp>
        <p:nvSpPr>
          <p:cNvPr id="476" name="Google Shape;476;p82"/>
          <p:cNvSpPr txBox="1"/>
          <p:nvPr>
            <p:ph type="title"/>
          </p:nvPr>
        </p:nvSpPr>
        <p:spPr>
          <a:xfrm>
            <a:off x="766575" y="1681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sz="4300">
                <a:solidFill>
                  <a:srgbClr val="FF0000"/>
                </a:solidFill>
              </a:rPr>
              <a:t>Pre-</a:t>
            </a:r>
            <a:r>
              <a:rPr lang="en-GB" sz="4300">
                <a:solidFill>
                  <a:srgbClr val="FF0000"/>
                </a:solidFill>
              </a:rPr>
              <a:t>Mid Sem</a:t>
            </a:r>
            <a:r>
              <a:rPr lang="en-GB" sz="4300">
                <a:solidFill>
                  <a:srgbClr val="FF0000"/>
                </a:solidFill>
              </a:rPr>
              <a:t> </a:t>
            </a:r>
            <a:r>
              <a:rPr lang="en-GB" sz="4300">
                <a:solidFill>
                  <a:srgbClr val="FF0000"/>
                </a:solidFill>
              </a:rPr>
              <a:t>Milestones</a:t>
            </a:r>
            <a:endParaRPr sz="4300">
              <a:solidFill>
                <a:srgbClr val="FF0000"/>
              </a:solidFill>
            </a:endParaRPr>
          </a:p>
        </p:txBody>
      </p:sp>
      <p:sp>
        <p:nvSpPr>
          <p:cNvPr id="477" name="Google Shape;477;p82"/>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2"/>
          <p:cNvSpPr/>
          <p:nvPr/>
        </p:nvSpPr>
        <p:spPr>
          <a:xfrm>
            <a:off x="971420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82"/>
          <p:cNvPicPr preferRelativeResize="0"/>
          <p:nvPr/>
        </p:nvPicPr>
        <p:blipFill rotWithShape="1">
          <a:blip r:embed="rId3">
            <a:alphaModFix/>
          </a:blip>
          <a:srcRect b="26625" l="22168" r="23001" t="21735"/>
          <a:stretch/>
        </p:blipFill>
        <p:spPr>
          <a:xfrm>
            <a:off x="7090750" y="168150"/>
            <a:ext cx="1128075" cy="1146050"/>
          </a:xfrm>
          <a:prstGeom prst="rect">
            <a:avLst/>
          </a:prstGeom>
          <a:noFill/>
          <a:ln>
            <a:noFill/>
          </a:ln>
        </p:spPr>
      </p:pic>
      <p:pic>
        <p:nvPicPr>
          <p:cNvPr id="480" name="Google Shape;480;p82"/>
          <p:cNvPicPr preferRelativeResize="0"/>
          <p:nvPr/>
        </p:nvPicPr>
        <p:blipFill>
          <a:blip r:embed="rId4">
            <a:alphaModFix/>
          </a:blip>
          <a:stretch>
            <a:fillRect/>
          </a:stretch>
        </p:blipFill>
        <p:spPr>
          <a:xfrm>
            <a:off x="10048863" y="4714863"/>
            <a:ext cx="2143125"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3"/>
          <p:cNvSpPr txBox="1"/>
          <p:nvPr>
            <p:ph idx="1" type="body"/>
          </p:nvPr>
        </p:nvSpPr>
        <p:spPr>
          <a:xfrm>
            <a:off x="838200" y="1314200"/>
            <a:ext cx="10126800" cy="49443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GB" sz="2300"/>
              <a:t>The Following are the milestones which we have achieved post midesem:-</a:t>
            </a:r>
            <a:endParaRPr sz="2300"/>
          </a:p>
          <a:p>
            <a:pPr indent="-393700" lvl="0" marL="457200" rtl="0" algn="l">
              <a:spcBef>
                <a:spcPts val="1000"/>
              </a:spcBef>
              <a:spcAft>
                <a:spcPts val="0"/>
              </a:spcAft>
              <a:buSzPts val="2600"/>
              <a:buChar char="❖"/>
            </a:pPr>
            <a:r>
              <a:rPr lang="en-GB" sz="2400"/>
              <a:t>Designing</a:t>
            </a:r>
            <a:r>
              <a:rPr b="1" lang="en-GB" sz="2400"/>
              <a:t> </a:t>
            </a:r>
            <a:r>
              <a:rPr lang="en-GB" sz="2400"/>
              <a:t>of 3 </a:t>
            </a:r>
            <a:r>
              <a:rPr b="1" lang="en-GB" sz="2400"/>
              <a:t>UI</a:t>
            </a:r>
            <a:r>
              <a:rPr lang="en-GB" sz="2400"/>
              <a:t> pages for different algorithms of Fault detection and custom training model:</a:t>
            </a:r>
            <a:endParaRPr sz="2400"/>
          </a:p>
          <a:p>
            <a:pPr indent="0" lvl="0" marL="457200" rtl="0" algn="l">
              <a:spcBef>
                <a:spcPts val="1000"/>
              </a:spcBef>
              <a:spcAft>
                <a:spcPts val="0"/>
              </a:spcAft>
              <a:buNone/>
            </a:pPr>
            <a:r>
              <a:t/>
            </a:r>
            <a:endParaRPr sz="2400"/>
          </a:p>
          <a:p>
            <a:pPr indent="-381000" lvl="1" marL="914400" rtl="0" algn="l">
              <a:spcBef>
                <a:spcPts val="500"/>
              </a:spcBef>
              <a:spcAft>
                <a:spcPts val="0"/>
              </a:spcAft>
              <a:buSzPts val="2400"/>
              <a:buChar char="➢"/>
            </a:pPr>
            <a:r>
              <a:rPr lang="en-GB" sz="2400"/>
              <a:t>Train 3D net using custom Unet model</a:t>
            </a:r>
            <a:endParaRPr sz="2400"/>
          </a:p>
          <a:p>
            <a:pPr indent="-381000" lvl="1" marL="914400" rtl="0" algn="l">
              <a:spcBef>
                <a:spcPts val="0"/>
              </a:spcBef>
              <a:spcAft>
                <a:spcPts val="0"/>
              </a:spcAft>
              <a:buSzPts val="2400"/>
              <a:buChar char="➢"/>
            </a:pPr>
            <a:r>
              <a:rPr lang="en-GB" sz="2400"/>
              <a:t>Deep Learning based 2D fault Detection</a:t>
            </a:r>
            <a:endParaRPr sz="2400"/>
          </a:p>
          <a:p>
            <a:pPr indent="-381000" lvl="1" marL="914400" rtl="0" algn="l">
              <a:spcBef>
                <a:spcPts val="0"/>
              </a:spcBef>
              <a:spcAft>
                <a:spcPts val="0"/>
              </a:spcAft>
              <a:buSzPts val="2400"/>
              <a:buChar char="➢"/>
            </a:pPr>
            <a:r>
              <a:rPr lang="en-GB" sz="2400"/>
              <a:t>Deep Learning based 3D fault Detection</a:t>
            </a:r>
            <a:endParaRPr sz="2400"/>
          </a:p>
          <a:p>
            <a:pPr indent="0" lvl="0" marL="0" rtl="0" algn="l">
              <a:spcBef>
                <a:spcPts val="1000"/>
              </a:spcBef>
              <a:spcAft>
                <a:spcPts val="0"/>
              </a:spcAft>
              <a:buNone/>
            </a:pPr>
            <a:r>
              <a:t/>
            </a:r>
            <a:endParaRPr sz="2400"/>
          </a:p>
          <a:p>
            <a:pPr indent="-393700" lvl="0" marL="457200" rtl="0" algn="l">
              <a:spcBef>
                <a:spcPts val="1000"/>
              </a:spcBef>
              <a:spcAft>
                <a:spcPts val="0"/>
              </a:spcAft>
              <a:buSzPts val="2600"/>
              <a:buChar char="❖"/>
            </a:pPr>
            <a:r>
              <a:rPr b="1" lang="en-GB" sz="2400"/>
              <a:t>Integration</a:t>
            </a:r>
            <a:r>
              <a:rPr lang="en-GB" sz="2400"/>
              <a:t> of custom Unet model and 3D fault detection s</a:t>
            </a:r>
            <a:r>
              <a:rPr lang="en-GB" sz="2400">
                <a:solidFill>
                  <a:schemeClr val="dk2"/>
                </a:solidFill>
              </a:rPr>
              <a:t>upporting real-time access to user to operate fault sec 3D.</a:t>
            </a:r>
            <a:endParaRPr sz="2400">
              <a:solidFill>
                <a:schemeClr val="dk2"/>
              </a:solidFill>
            </a:endParaRPr>
          </a:p>
          <a:p>
            <a:pPr indent="0" lvl="0" marL="457200" rtl="0" algn="l">
              <a:spcBef>
                <a:spcPts val="1000"/>
              </a:spcBef>
              <a:spcAft>
                <a:spcPts val="0"/>
              </a:spcAft>
              <a:buNone/>
            </a:pPr>
            <a:r>
              <a:t/>
            </a:r>
            <a:endParaRPr sz="2400">
              <a:solidFill>
                <a:schemeClr val="dk2"/>
              </a:solidFill>
            </a:endParaRPr>
          </a:p>
          <a:p>
            <a:pPr indent="-393700" lvl="0" marL="457200" rtl="0" algn="l">
              <a:spcBef>
                <a:spcPts val="1000"/>
              </a:spcBef>
              <a:spcAft>
                <a:spcPts val="0"/>
              </a:spcAft>
              <a:buSzPts val="2600"/>
              <a:buChar char="❖"/>
            </a:pPr>
            <a:r>
              <a:rPr lang="en-GB" sz="2400"/>
              <a:t>Transfer Learning For Fault Detection on </a:t>
            </a:r>
            <a:r>
              <a:rPr b="1" lang="en-GB" sz="2400">
                <a:solidFill>
                  <a:schemeClr val="dk2"/>
                </a:solidFill>
              </a:rPr>
              <a:t>Real Seismic images </a:t>
            </a:r>
            <a:r>
              <a:rPr b="1" lang="en-GB" sz="2400"/>
              <a:t>(K-G Basin)</a:t>
            </a:r>
            <a:r>
              <a:rPr lang="en-GB" sz="2400"/>
              <a:t>.</a:t>
            </a:r>
            <a:endParaRPr sz="2400"/>
          </a:p>
        </p:txBody>
      </p:sp>
      <p:sp>
        <p:nvSpPr>
          <p:cNvPr id="486" name="Google Shape;486;p83"/>
          <p:cNvSpPr txBox="1"/>
          <p:nvPr>
            <p:ph type="title"/>
          </p:nvPr>
        </p:nvSpPr>
        <p:spPr>
          <a:xfrm>
            <a:off x="766575" y="168150"/>
            <a:ext cx="10515600" cy="1146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sz="4300">
                <a:solidFill>
                  <a:srgbClr val="FF0000"/>
                </a:solidFill>
              </a:rPr>
              <a:t>Post-Mid Sem </a:t>
            </a:r>
            <a:r>
              <a:rPr lang="en-GB" sz="4300">
                <a:solidFill>
                  <a:srgbClr val="FF0000"/>
                </a:solidFill>
              </a:rPr>
              <a:t>Milestones</a:t>
            </a:r>
            <a:endParaRPr sz="4300">
              <a:solidFill>
                <a:srgbClr val="FF0000"/>
              </a:solidFill>
            </a:endParaRPr>
          </a:p>
        </p:txBody>
      </p:sp>
      <p:sp>
        <p:nvSpPr>
          <p:cNvPr id="487" name="Google Shape;487;p83"/>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3"/>
          <p:cNvSpPr/>
          <p:nvPr/>
        </p:nvSpPr>
        <p:spPr>
          <a:xfrm>
            <a:off x="971420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83"/>
          <p:cNvPicPr preferRelativeResize="0"/>
          <p:nvPr/>
        </p:nvPicPr>
        <p:blipFill rotWithShape="1">
          <a:blip r:embed="rId3">
            <a:alphaModFix/>
          </a:blip>
          <a:srcRect b="26625" l="22168" r="23001" t="21735"/>
          <a:stretch/>
        </p:blipFill>
        <p:spPr>
          <a:xfrm>
            <a:off x="7527775" y="168150"/>
            <a:ext cx="1128075" cy="1146050"/>
          </a:xfrm>
          <a:prstGeom prst="rect">
            <a:avLst/>
          </a:prstGeom>
          <a:noFill/>
          <a:ln>
            <a:noFill/>
          </a:ln>
        </p:spPr>
      </p:pic>
      <p:pic>
        <p:nvPicPr>
          <p:cNvPr id="490" name="Google Shape;490;p83"/>
          <p:cNvPicPr preferRelativeResize="0"/>
          <p:nvPr/>
        </p:nvPicPr>
        <p:blipFill>
          <a:blip r:embed="rId4">
            <a:alphaModFix/>
          </a:blip>
          <a:stretch>
            <a:fillRect/>
          </a:stretch>
        </p:blipFill>
        <p:spPr>
          <a:xfrm>
            <a:off x="10048863" y="4714863"/>
            <a:ext cx="2143125" cy="214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4"/>
          <p:cNvSpPr txBox="1"/>
          <p:nvPr>
            <p:ph idx="1" type="body"/>
          </p:nvPr>
        </p:nvSpPr>
        <p:spPr>
          <a:xfrm>
            <a:off x="838200" y="1601000"/>
            <a:ext cx="9959100" cy="4477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GB" sz="2300"/>
              <a:t>The Following are the milestones which we have achieved post midesem:-</a:t>
            </a:r>
            <a:endParaRPr sz="2300"/>
          </a:p>
          <a:p>
            <a:pPr indent="-393700" lvl="0" marL="457200" rtl="0" algn="l">
              <a:spcBef>
                <a:spcPts val="1000"/>
              </a:spcBef>
              <a:spcAft>
                <a:spcPts val="0"/>
              </a:spcAft>
              <a:buSzPts val="2600"/>
              <a:buChar char="❖"/>
            </a:pPr>
            <a:r>
              <a:rPr lang="en-GB" sz="2400"/>
              <a:t>Minute changes suggested by ONGC:</a:t>
            </a:r>
            <a:endParaRPr sz="2400"/>
          </a:p>
          <a:p>
            <a:pPr indent="-381000" lvl="1" marL="914400" rtl="0" algn="l">
              <a:spcBef>
                <a:spcPts val="0"/>
              </a:spcBef>
              <a:spcAft>
                <a:spcPts val="0"/>
              </a:spcAft>
              <a:buSzPts val="2400"/>
              <a:buChar char="➢"/>
            </a:pPr>
            <a:r>
              <a:rPr lang="en-GB" sz="2400"/>
              <a:t>In the 2D result view tab, the result view could be in the right sub-plot and the seismic volume could be in the left subplot.</a:t>
            </a:r>
            <a:endParaRPr sz="2400"/>
          </a:p>
          <a:p>
            <a:pPr indent="0" lvl="0" marL="914400" rtl="0" algn="l">
              <a:spcBef>
                <a:spcPts val="1000"/>
              </a:spcBef>
              <a:spcAft>
                <a:spcPts val="0"/>
              </a:spcAft>
              <a:buNone/>
            </a:pPr>
            <a:r>
              <a:rPr lang="en-GB" sz="2400"/>
              <a:t> </a:t>
            </a:r>
            <a:endParaRPr sz="2400"/>
          </a:p>
          <a:p>
            <a:pPr indent="-381000" lvl="1" marL="914400" rtl="0" algn="l">
              <a:spcBef>
                <a:spcPts val="500"/>
              </a:spcBef>
              <a:spcAft>
                <a:spcPts val="0"/>
              </a:spcAft>
              <a:buSzPts val="2400"/>
              <a:buChar char="➢"/>
            </a:pPr>
            <a:r>
              <a:rPr lang="en-GB" sz="2400"/>
              <a:t>In the 2D result view tab, when a subplot is being zoomed, the other sub-plot is not zooming in the exact same way. </a:t>
            </a:r>
            <a:endParaRPr sz="2400"/>
          </a:p>
          <a:p>
            <a:pPr indent="0" lvl="0" marL="914400" rtl="0" algn="l">
              <a:spcBef>
                <a:spcPts val="1000"/>
              </a:spcBef>
              <a:spcAft>
                <a:spcPts val="0"/>
              </a:spcAft>
              <a:buNone/>
            </a:pPr>
            <a:r>
              <a:t/>
            </a:r>
            <a:endParaRPr sz="2400"/>
          </a:p>
          <a:p>
            <a:pPr indent="-381000" lvl="1" marL="914400" rtl="0" algn="l">
              <a:spcBef>
                <a:spcPts val="500"/>
              </a:spcBef>
              <a:spcAft>
                <a:spcPts val="0"/>
              </a:spcAft>
              <a:buSzPts val="2400"/>
              <a:buChar char="➢"/>
            </a:pPr>
            <a:r>
              <a:rPr lang="en-GB" sz="2400"/>
              <a:t>Visualization menu could be shifted to the right of import tab.</a:t>
            </a:r>
            <a:endParaRPr sz="2400"/>
          </a:p>
          <a:p>
            <a:pPr indent="0" lvl="0" marL="0" rtl="0" algn="l">
              <a:spcBef>
                <a:spcPts val="1000"/>
              </a:spcBef>
              <a:spcAft>
                <a:spcPts val="0"/>
              </a:spcAft>
              <a:buNone/>
            </a:pPr>
            <a:r>
              <a:t/>
            </a:r>
            <a:endParaRPr sz="2400"/>
          </a:p>
        </p:txBody>
      </p:sp>
      <p:sp>
        <p:nvSpPr>
          <p:cNvPr id="496" name="Google Shape;496;p84"/>
          <p:cNvSpPr txBox="1"/>
          <p:nvPr>
            <p:ph type="title"/>
          </p:nvPr>
        </p:nvSpPr>
        <p:spPr>
          <a:xfrm>
            <a:off x="766575" y="1681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sz="4300">
                <a:solidFill>
                  <a:srgbClr val="FF0000"/>
                </a:solidFill>
              </a:rPr>
              <a:t>Post-Mid Sem Milestones</a:t>
            </a:r>
            <a:endParaRPr sz="4300">
              <a:solidFill>
                <a:srgbClr val="FF0000"/>
              </a:solidFill>
            </a:endParaRPr>
          </a:p>
        </p:txBody>
      </p:sp>
      <p:sp>
        <p:nvSpPr>
          <p:cNvPr id="497" name="Google Shape;497;p84"/>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4"/>
          <p:cNvSpPr/>
          <p:nvPr/>
        </p:nvSpPr>
        <p:spPr>
          <a:xfrm>
            <a:off x="971420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84"/>
          <p:cNvPicPr preferRelativeResize="0"/>
          <p:nvPr/>
        </p:nvPicPr>
        <p:blipFill rotWithShape="1">
          <a:blip r:embed="rId3">
            <a:alphaModFix/>
          </a:blip>
          <a:srcRect b="26625" l="22168" r="23001" t="21735"/>
          <a:stretch/>
        </p:blipFill>
        <p:spPr>
          <a:xfrm>
            <a:off x="7544575" y="168150"/>
            <a:ext cx="1128075" cy="1146050"/>
          </a:xfrm>
          <a:prstGeom prst="rect">
            <a:avLst/>
          </a:prstGeom>
          <a:noFill/>
          <a:ln>
            <a:noFill/>
          </a:ln>
        </p:spPr>
      </p:pic>
      <p:pic>
        <p:nvPicPr>
          <p:cNvPr id="500" name="Google Shape;500;p84"/>
          <p:cNvPicPr preferRelativeResize="0"/>
          <p:nvPr/>
        </p:nvPicPr>
        <p:blipFill>
          <a:blip r:embed="rId4">
            <a:alphaModFix/>
          </a:blip>
          <a:stretch>
            <a:fillRect/>
          </a:stretch>
        </p:blipFill>
        <p:spPr>
          <a:xfrm>
            <a:off x="10048863" y="4714863"/>
            <a:ext cx="2143125"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5"/>
          <p:cNvSpPr txBox="1"/>
          <p:nvPr>
            <p:ph idx="1" type="body"/>
          </p:nvPr>
        </p:nvSpPr>
        <p:spPr>
          <a:xfrm>
            <a:off x="766575" y="1488150"/>
            <a:ext cx="9959100" cy="5059500"/>
          </a:xfrm>
          <a:prstGeom prst="rect">
            <a:avLst/>
          </a:prstGeom>
        </p:spPr>
        <p:txBody>
          <a:bodyPr anchorCtr="0" anchor="t" bIns="45700" lIns="91425" spcFirstLastPara="1" rIns="91425" wrap="square" tIns="45700">
            <a:normAutofit fontScale="62500" lnSpcReduction="10000"/>
          </a:bodyPr>
          <a:lstStyle/>
          <a:p>
            <a:pPr indent="0" lvl="0" marL="0" rtl="0" algn="l">
              <a:spcBef>
                <a:spcPts val="1000"/>
              </a:spcBef>
              <a:spcAft>
                <a:spcPts val="0"/>
              </a:spcAft>
              <a:buNone/>
            </a:pPr>
            <a:r>
              <a:rPr lang="en-GB" sz="3317"/>
              <a:t>The Following are the milestones which we have achieved post midesem:-</a:t>
            </a:r>
            <a:endParaRPr sz="3317"/>
          </a:p>
          <a:p>
            <a:pPr indent="-376407" lvl="0" marL="457200" rtl="0" algn="l">
              <a:spcBef>
                <a:spcPts val="1000"/>
              </a:spcBef>
              <a:spcAft>
                <a:spcPts val="0"/>
              </a:spcAft>
              <a:buSzPct val="105674"/>
              <a:buChar char="❖"/>
            </a:pPr>
            <a:r>
              <a:rPr lang="en-GB" sz="3524"/>
              <a:t>Implemented “Save File” option to save files after fault segmentation is generated.</a:t>
            </a:r>
            <a:endParaRPr sz="3524"/>
          </a:p>
          <a:p>
            <a:pPr indent="0" lvl="0" marL="457200" rtl="0" algn="l">
              <a:spcBef>
                <a:spcPts val="1000"/>
              </a:spcBef>
              <a:spcAft>
                <a:spcPts val="0"/>
              </a:spcAft>
              <a:buNone/>
            </a:pPr>
            <a:r>
              <a:t/>
            </a:r>
            <a:endParaRPr sz="3524"/>
          </a:p>
          <a:p>
            <a:pPr indent="-368469" lvl="0" marL="457200" rtl="0" algn="l">
              <a:spcBef>
                <a:spcPts val="1000"/>
              </a:spcBef>
              <a:spcAft>
                <a:spcPts val="0"/>
              </a:spcAft>
              <a:buSzPct val="100000"/>
              <a:buChar char="❖"/>
            </a:pPr>
            <a:r>
              <a:rPr lang="en-GB" sz="3524"/>
              <a:t>Denoising the Seismic data using LRTV algorithm</a:t>
            </a:r>
            <a:endParaRPr sz="3524"/>
          </a:p>
          <a:p>
            <a:pPr indent="0" lvl="0" marL="0" rtl="0" algn="l">
              <a:spcBef>
                <a:spcPts val="1000"/>
              </a:spcBef>
              <a:spcAft>
                <a:spcPts val="0"/>
              </a:spcAft>
              <a:buNone/>
            </a:pPr>
            <a:r>
              <a:t/>
            </a:r>
            <a:endParaRPr sz="3524"/>
          </a:p>
          <a:p>
            <a:pPr indent="-368469" lvl="0" marL="457200" rtl="0" algn="l">
              <a:spcBef>
                <a:spcPts val="1000"/>
              </a:spcBef>
              <a:spcAft>
                <a:spcPts val="0"/>
              </a:spcAft>
              <a:buSzPct val="100000"/>
              <a:buChar char="❖"/>
            </a:pPr>
            <a:r>
              <a:rPr lang="en-GB" sz="3524">
                <a:solidFill>
                  <a:schemeClr val="dk2"/>
                </a:solidFill>
              </a:rPr>
              <a:t>Integrating denoising feature in GUI to allow user to inspect denoised block of image as per provided dimensions in real time through plots.</a:t>
            </a:r>
            <a:endParaRPr sz="3524">
              <a:solidFill>
                <a:schemeClr val="dk2"/>
              </a:solidFill>
            </a:endParaRPr>
          </a:p>
          <a:p>
            <a:pPr indent="0" lvl="0" marL="457200" rtl="0" algn="l">
              <a:spcBef>
                <a:spcPts val="1000"/>
              </a:spcBef>
              <a:spcAft>
                <a:spcPts val="0"/>
              </a:spcAft>
              <a:buNone/>
            </a:pPr>
            <a:r>
              <a:t/>
            </a:r>
            <a:endParaRPr sz="3524">
              <a:solidFill>
                <a:schemeClr val="dk2"/>
              </a:solidFill>
            </a:endParaRPr>
          </a:p>
          <a:p>
            <a:pPr indent="-368469" lvl="0" marL="457200" rtl="0" algn="l">
              <a:spcBef>
                <a:spcPts val="1000"/>
              </a:spcBef>
              <a:spcAft>
                <a:spcPts val="0"/>
              </a:spcAft>
              <a:buSzPct val="100000"/>
              <a:buChar char="❖"/>
            </a:pPr>
            <a:r>
              <a:rPr lang="en-GB" sz="3524">
                <a:solidFill>
                  <a:schemeClr val="dk2"/>
                </a:solidFill>
              </a:rPr>
              <a:t>Implementing small changes in the Train 3D Unet page1 - removal of black screen, resizing whole page.</a:t>
            </a:r>
            <a:endParaRPr sz="3524">
              <a:solidFill>
                <a:schemeClr val="dk2"/>
              </a:solidFill>
            </a:endParaRPr>
          </a:p>
          <a:p>
            <a:pPr indent="0" lvl="0" marL="457200" rtl="0" algn="l">
              <a:spcBef>
                <a:spcPts val="1000"/>
              </a:spcBef>
              <a:spcAft>
                <a:spcPts val="0"/>
              </a:spcAft>
              <a:buNone/>
            </a:pPr>
            <a:r>
              <a:t/>
            </a:r>
            <a:endParaRPr sz="3524">
              <a:solidFill>
                <a:schemeClr val="dk2"/>
              </a:solidFill>
            </a:endParaRPr>
          </a:p>
          <a:p>
            <a:pPr indent="-368469" lvl="0" marL="457200" rtl="0" algn="l">
              <a:spcBef>
                <a:spcPts val="1000"/>
              </a:spcBef>
              <a:spcAft>
                <a:spcPts val="0"/>
              </a:spcAft>
              <a:buSzPct val="100000"/>
              <a:buChar char="❖"/>
            </a:pPr>
            <a:r>
              <a:rPr lang="en-GB" sz="3524">
                <a:solidFill>
                  <a:schemeClr val="dk2"/>
                </a:solidFill>
              </a:rPr>
              <a:t>Code Documentation</a:t>
            </a:r>
            <a:endParaRPr sz="3524">
              <a:solidFill>
                <a:schemeClr val="dk2"/>
              </a:solidFill>
            </a:endParaRPr>
          </a:p>
          <a:p>
            <a:pPr indent="0" lvl="0" marL="0" rtl="0" algn="l">
              <a:spcBef>
                <a:spcPts val="1000"/>
              </a:spcBef>
              <a:spcAft>
                <a:spcPts val="0"/>
              </a:spcAft>
              <a:buNone/>
            </a:pPr>
            <a:r>
              <a:t/>
            </a:r>
            <a:endParaRPr sz="2400"/>
          </a:p>
        </p:txBody>
      </p:sp>
      <p:sp>
        <p:nvSpPr>
          <p:cNvPr id="506" name="Google Shape;506;p85"/>
          <p:cNvSpPr txBox="1"/>
          <p:nvPr>
            <p:ph type="title"/>
          </p:nvPr>
        </p:nvSpPr>
        <p:spPr>
          <a:xfrm>
            <a:off x="766575" y="1681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sz="4300">
                <a:solidFill>
                  <a:srgbClr val="FF0000"/>
                </a:solidFill>
              </a:rPr>
              <a:t>Post-Mid Sem Milestones</a:t>
            </a:r>
            <a:endParaRPr sz="4300">
              <a:solidFill>
                <a:srgbClr val="FF0000"/>
              </a:solidFill>
            </a:endParaRPr>
          </a:p>
        </p:txBody>
      </p:sp>
      <p:sp>
        <p:nvSpPr>
          <p:cNvPr id="507" name="Google Shape;507;p85"/>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5"/>
          <p:cNvSpPr/>
          <p:nvPr/>
        </p:nvSpPr>
        <p:spPr>
          <a:xfrm>
            <a:off x="971420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85"/>
          <p:cNvPicPr preferRelativeResize="0"/>
          <p:nvPr/>
        </p:nvPicPr>
        <p:blipFill rotWithShape="1">
          <a:blip r:embed="rId3">
            <a:alphaModFix/>
          </a:blip>
          <a:srcRect b="26625" l="22168" r="23001" t="21735"/>
          <a:stretch/>
        </p:blipFill>
        <p:spPr>
          <a:xfrm>
            <a:off x="7712675" y="168150"/>
            <a:ext cx="1128075" cy="1146050"/>
          </a:xfrm>
          <a:prstGeom prst="rect">
            <a:avLst/>
          </a:prstGeom>
          <a:noFill/>
          <a:ln>
            <a:noFill/>
          </a:ln>
        </p:spPr>
      </p:pic>
      <p:pic>
        <p:nvPicPr>
          <p:cNvPr id="510" name="Google Shape;510;p85"/>
          <p:cNvPicPr preferRelativeResize="0"/>
          <p:nvPr/>
        </p:nvPicPr>
        <p:blipFill>
          <a:blip r:embed="rId4">
            <a:alphaModFix/>
          </a:blip>
          <a:stretch>
            <a:fillRect/>
          </a:stretch>
        </p:blipFill>
        <p:spPr>
          <a:xfrm>
            <a:off x="10048863" y="4714863"/>
            <a:ext cx="2143125" cy="214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6"/>
          <p:cNvSpPr/>
          <p:nvPr/>
        </p:nvSpPr>
        <p:spPr>
          <a:xfrm>
            <a:off x="429750" y="6016425"/>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6"/>
          <p:cNvSpPr txBox="1"/>
          <p:nvPr>
            <p:ph type="title"/>
          </p:nvPr>
        </p:nvSpPr>
        <p:spPr>
          <a:xfrm>
            <a:off x="838200" y="4413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GB" sz="5000">
                <a:latin typeface="Inter"/>
                <a:ea typeface="Inter"/>
                <a:cs typeface="Inter"/>
                <a:sym typeface="Inter"/>
              </a:rPr>
              <a:t>Languages/Libraries used-</a:t>
            </a:r>
            <a:endParaRPr b="1" sz="5000">
              <a:latin typeface="Inter"/>
              <a:ea typeface="Inter"/>
              <a:cs typeface="Inter"/>
              <a:sym typeface="Inter"/>
            </a:endParaRPr>
          </a:p>
        </p:txBody>
      </p:sp>
      <p:sp>
        <p:nvSpPr>
          <p:cNvPr id="517" name="Google Shape;517;p86"/>
          <p:cNvSpPr txBox="1"/>
          <p:nvPr>
            <p:ph idx="1" type="body"/>
          </p:nvPr>
        </p:nvSpPr>
        <p:spPr>
          <a:xfrm>
            <a:off x="748675" y="1880125"/>
            <a:ext cx="10515600" cy="30798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GB" sz="3000"/>
              <a:t>-Python (via Jupyter Notebook)</a:t>
            </a:r>
            <a:endParaRPr sz="3000"/>
          </a:p>
          <a:p>
            <a:pPr indent="0" lvl="0" marL="0" rtl="0" algn="l">
              <a:spcBef>
                <a:spcPts val="1000"/>
              </a:spcBef>
              <a:spcAft>
                <a:spcPts val="0"/>
              </a:spcAft>
              <a:buNone/>
            </a:pPr>
            <a:r>
              <a:rPr lang="en-GB" sz="3000"/>
              <a:t>-Tensorflow (for deep learning model)</a:t>
            </a:r>
            <a:endParaRPr sz="3000"/>
          </a:p>
          <a:p>
            <a:pPr indent="0" lvl="0" marL="0" rtl="0" algn="l">
              <a:spcBef>
                <a:spcPts val="1000"/>
              </a:spcBef>
              <a:spcAft>
                <a:spcPts val="0"/>
              </a:spcAft>
              <a:buNone/>
            </a:pPr>
            <a:r>
              <a:rPr lang="en-GB" sz="3000"/>
              <a:t>-Segyio (for handling standard seismic data)</a:t>
            </a:r>
            <a:endParaRPr sz="3000"/>
          </a:p>
          <a:p>
            <a:pPr indent="0" lvl="0" marL="0" rtl="0" algn="l">
              <a:spcBef>
                <a:spcPts val="1000"/>
              </a:spcBef>
              <a:spcAft>
                <a:spcPts val="0"/>
              </a:spcAft>
              <a:buNone/>
            </a:pPr>
            <a:r>
              <a:rPr lang="en-GB" sz="3000"/>
              <a:t>-Matplotlib (to plot results)</a:t>
            </a:r>
            <a:endParaRPr sz="3000"/>
          </a:p>
          <a:p>
            <a:pPr indent="0" lvl="0" marL="0" rtl="0" algn="l">
              <a:spcBef>
                <a:spcPts val="1000"/>
              </a:spcBef>
              <a:spcAft>
                <a:spcPts val="0"/>
              </a:spcAft>
              <a:buNone/>
            </a:pPr>
            <a:r>
              <a:rPr lang="en-GB" sz="3000"/>
              <a:t>-Numpy</a:t>
            </a:r>
            <a:endParaRPr sz="3000"/>
          </a:p>
          <a:p>
            <a:pPr indent="0" lvl="0" marL="0" rtl="0" algn="l">
              <a:spcBef>
                <a:spcPts val="1000"/>
              </a:spcBef>
              <a:spcAft>
                <a:spcPts val="0"/>
              </a:spcAft>
              <a:buNone/>
            </a:pPr>
            <a:r>
              <a:t/>
            </a:r>
            <a:endParaRPr sz="3000"/>
          </a:p>
        </p:txBody>
      </p:sp>
      <p:sp>
        <p:nvSpPr>
          <p:cNvPr id="518" name="Google Shape;518;p86"/>
          <p:cNvSpPr txBox="1"/>
          <p:nvPr/>
        </p:nvSpPr>
        <p:spPr>
          <a:xfrm>
            <a:off x="966900" y="4745075"/>
            <a:ext cx="3760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000">
                <a:solidFill>
                  <a:schemeClr val="lt2"/>
                </a:solidFill>
                <a:latin typeface="Inter"/>
                <a:ea typeface="Inter"/>
                <a:cs typeface="Inter"/>
                <a:sym typeface="Inter"/>
              </a:rPr>
              <a:t>Numerous Libraries are used in the UI design code files such as tqdm, segpy, ray, sklearn, gurobipy and many more…</a:t>
            </a:r>
            <a:endParaRPr b="1" i="1" sz="2000">
              <a:solidFill>
                <a:schemeClr val="lt2"/>
              </a:solidFill>
              <a:latin typeface="Inter"/>
              <a:ea typeface="Inter"/>
              <a:cs typeface="Inter"/>
              <a:sym typeface="Inter"/>
            </a:endParaRPr>
          </a:p>
        </p:txBody>
      </p:sp>
      <p:sp>
        <p:nvSpPr>
          <p:cNvPr id="519" name="Google Shape;519;p86"/>
          <p:cNvSpPr/>
          <p:nvPr/>
        </p:nvSpPr>
        <p:spPr>
          <a:xfrm>
            <a:off x="9821650" y="6141900"/>
            <a:ext cx="1969800" cy="71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 name="Google Shape;520;p86"/>
          <p:cNvPicPr preferRelativeResize="0"/>
          <p:nvPr/>
        </p:nvPicPr>
        <p:blipFill>
          <a:blip r:embed="rId3">
            <a:alphaModFix/>
          </a:blip>
          <a:stretch>
            <a:fillRect/>
          </a:stretch>
        </p:blipFill>
        <p:spPr>
          <a:xfrm>
            <a:off x="5855225" y="3366024"/>
            <a:ext cx="4966999" cy="3312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Kaggle Slide Template">
  <a:themeElements>
    <a:clrScheme name="Simple Light">
      <a:dk1>
        <a:srgbClr val="202124"/>
      </a:dk1>
      <a:lt1>
        <a:srgbClr val="FFFFFF"/>
      </a:lt1>
      <a:dk2>
        <a:srgbClr val="5F6368"/>
      </a:dk2>
      <a:lt2>
        <a:srgbClr val="5F6368"/>
      </a:lt2>
      <a:accent1>
        <a:srgbClr val="202124"/>
      </a:accent1>
      <a:accent2>
        <a:srgbClr val="202124"/>
      </a:accent2>
      <a:accent3>
        <a:srgbClr val="202124"/>
      </a:accent3>
      <a:accent4>
        <a:srgbClr val="202124"/>
      </a:accent4>
      <a:accent5>
        <a:srgbClr val="202124"/>
      </a:accent5>
      <a:accent6>
        <a:srgbClr val="202124"/>
      </a:accent6>
      <a:hlink>
        <a:srgbClr val="2021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